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ldrich"/>
      <p:regular r:id="rId24"/>
    </p:embeddedFont>
    <p:embeddedFont>
      <p:font typeface="Didact Gothic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ldrich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Didact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3de5052a6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3de5052a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87493a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87493a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794db75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794db75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the UI of the app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834484c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6834484c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84c0019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684c0019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84c00197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84c00197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84c00197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84c00197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84c00197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84c00197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834484c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834484c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6834484ce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6834484ce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834484c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834484c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d1e64b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d1e64b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800"/>
              <a:buFont typeface="Didact Gothic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Singapore has been always been developing their country to become a smart nation, one of the most important industries in Singapore is education, with many governments owned education websites such as McOnline and SLS</a:t>
            </a:r>
            <a:endParaRPr sz="180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Zami dp</a:t>
            </a: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d1e64ba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d1e64ba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with every </a:t>
            </a:r>
            <a:r>
              <a:rPr lang="en"/>
              <a:t>innovations</a:t>
            </a:r>
            <a:r>
              <a:rPr lang="en"/>
              <a:t> , flaws are absolute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d1e64ba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d1e64ba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09c1cb2d5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09c1cb2d5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talking about McOnline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</a:pPr>
            <a:r>
              <a:rPr lang="en" sz="140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Games overall can help students increase motivation. As such, combining lessons with games will serve as a great way for students to stay engaged even while learning boring topics.</a:t>
            </a:r>
            <a:endParaRPr sz="140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</a:pPr>
            <a:r>
              <a:rPr lang="en" sz="140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such, we can integrate games into learning via interactive minigames to allow students to learn in an engaging manner as student will be more focused.</a:t>
            </a:r>
            <a:endParaRPr sz="140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Xavier will do</a:t>
            </a:r>
            <a:endParaRPr sz="140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5346763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5346763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Kai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09c1cb2d5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09c1cb2d5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Kai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534bd6d46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534bd6d46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Kai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834484ce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834484c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84498" y="375214"/>
              <a:ext cx="574968" cy="113921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4281415" y="375231"/>
              <a:ext cx="581170" cy="125387"/>
              <a:chOff x="4390000" y="182175"/>
              <a:chExt cx="419375" cy="9047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874475" y="1497450"/>
            <a:ext cx="4857000" cy="16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874475" y="3179250"/>
            <a:ext cx="4857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44" name="Google Shape;144;p11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1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9" name="Google Shape;149;p1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1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51" name="Google Shape;151;p1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" name="Google Shape;153;p11"/>
          <p:cNvSpPr/>
          <p:nvPr/>
        </p:nvSpPr>
        <p:spPr>
          <a:xfrm flipH="1" rot="10800000">
            <a:off x="6388800" y="3636168"/>
            <a:ext cx="1611114" cy="1209957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 flipH="1" rot="10800000">
            <a:off x="5778850" y="3842942"/>
            <a:ext cx="1348069" cy="100435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 txBox="1"/>
          <p:nvPr>
            <p:ph hasCustomPrompt="1" type="title"/>
          </p:nvPr>
        </p:nvSpPr>
        <p:spPr>
          <a:xfrm>
            <a:off x="1057200" y="1106125"/>
            <a:ext cx="70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2" name="Google Shape;22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7" name="Google Shape;27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" name="Google Shape;28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" name="Google Shape;31;p3"/>
          <p:cNvSpPr txBox="1"/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7" name="Google Shape;37;p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" name="Google Shape;41;p4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42" name="Google Shape;42;p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" name="Google Shape;45;p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47" name="Google Shape;47;p4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722375" y="1662100"/>
            <a:ext cx="76992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type="title"/>
          </p:nvPr>
        </p:nvSpPr>
        <p:spPr>
          <a:xfrm>
            <a:off x="722400" y="530750"/>
            <a:ext cx="76992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>
            <a:off x="6680475" y="43588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 rot="10800000">
            <a:off x="4675100" y="579312"/>
            <a:ext cx="38040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57" name="Google Shape;57;p5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5"/>
          <p:cNvSpPr/>
          <p:nvPr/>
        </p:nvSpPr>
        <p:spPr>
          <a:xfrm flipH="1" rot="10800000">
            <a:off x="661175" y="576012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674764" y="1598807"/>
            <a:ext cx="768932" cy="729508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64" name="Google Shape;64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66" name="Google Shape;66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" name="Google Shape;68;p5"/>
          <p:cNvGrpSpPr/>
          <p:nvPr/>
        </p:nvGrpSpPr>
        <p:grpSpPr>
          <a:xfrm flipH="1" rot="-10283466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69" name="Google Shape;69;p5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73" name="Google Shape;73;p5"/>
            <p:cNvSpPr/>
            <p:nvPr/>
          </p:nvSpPr>
          <p:spPr>
            <a:xfrm>
              <a:off x="3817855" y="1437512"/>
              <a:ext cx="541146" cy="1128254"/>
            </a:xfrm>
            <a:custGeom>
              <a:rect b="b" l="l" r="r" t="t"/>
              <a:pathLst>
                <a:path extrusionOk="0" h="59625" w="28598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789888" y="1403830"/>
              <a:ext cx="81102" cy="79229"/>
            </a:xfrm>
            <a:custGeom>
              <a:rect b="b" l="l" r="r" t="t"/>
              <a:pathLst>
                <a:path extrusionOk="0" h="4187" w="4286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985754" y="1615346"/>
              <a:ext cx="39378" cy="29898"/>
            </a:xfrm>
            <a:custGeom>
              <a:rect b="b" l="l" r="r" t="t"/>
              <a:pathLst>
                <a:path extrusionOk="0" h="1580" w="2081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5"/>
          <p:cNvSpPr/>
          <p:nvPr/>
        </p:nvSpPr>
        <p:spPr>
          <a:xfrm>
            <a:off x="3757049" y="44949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3" type="title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4" name="Google Shape;84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6" name="Google Shape;86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9" name="Google Shape;89;p6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90" name="Google Shape;90;p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1" name="Google Shape;91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" name="Google Shape;93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95" name="Google Shape;95;p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 txBox="1"/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subTitle"/>
          </p:nvPr>
        </p:nvSpPr>
        <p:spPr>
          <a:xfrm>
            <a:off x="949500" y="2215050"/>
            <a:ext cx="29076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2" name="Google Shape;102;p7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03" name="Google Shape;103;p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08" name="Google Shape;108;p7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/>
          <p:nvPr/>
        </p:nvSpPr>
        <p:spPr>
          <a:xfrm>
            <a:off x="6680475" y="43588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14" name="Google Shape;11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19" name="Google Shape;11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21" name="Google Shape;12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" name="Google Shape;123;p8"/>
          <p:cNvSpPr txBox="1"/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26" name="Google Shape;12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9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35" name="Google Shape;13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37" name="Google Shape;13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" name="Google Shape;139;p9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ctrTitle"/>
          </p:nvPr>
        </p:nvSpPr>
        <p:spPr>
          <a:xfrm>
            <a:off x="712850" y="539500"/>
            <a:ext cx="4278300" cy="11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cratch.mit.edu/projects/962010661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874475" y="3179250"/>
            <a:ext cx="4857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education comes to life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 Xavier, Zamirul, Kai, Kai Jie</a:t>
            </a:r>
            <a:endParaRPr sz="1100"/>
          </a:p>
        </p:txBody>
      </p:sp>
      <p:sp>
        <p:nvSpPr>
          <p:cNvPr id="163" name="Google Shape;163;p13"/>
          <p:cNvSpPr txBox="1"/>
          <p:nvPr>
            <p:ph type="ctrTitle"/>
          </p:nvPr>
        </p:nvSpPr>
        <p:spPr>
          <a:xfrm>
            <a:off x="874475" y="1497450"/>
            <a:ext cx="4857000" cy="16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for EVERYTHING</a:t>
            </a:r>
            <a:endParaRPr/>
          </a:p>
        </p:txBody>
      </p:sp>
      <p:grpSp>
        <p:nvGrpSpPr>
          <p:cNvPr id="164" name="Google Shape;164;p13"/>
          <p:cNvGrpSpPr/>
          <p:nvPr/>
        </p:nvGrpSpPr>
        <p:grpSpPr>
          <a:xfrm>
            <a:off x="4876086" y="964418"/>
            <a:ext cx="3802029" cy="4179071"/>
            <a:chOff x="4876086" y="964418"/>
            <a:chExt cx="3802029" cy="4179071"/>
          </a:xfrm>
        </p:grpSpPr>
        <p:grpSp>
          <p:nvGrpSpPr>
            <p:cNvPr id="165" name="Google Shape;165;p13"/>
            <p:cNvGrpSpPr/>
            <p:nvPr/>
          </p:nvGrpSpPr>
          <p:grpSpPr>
            <a:xfrm>
              <a:off x="5794618" y="1414144"/>
              <a:ext cx="1953876" cy="2564929"/>
              <a:chOff x="-3844682" y="361394"/>
              <a:chExt cx="1953876" cy="2564929"/>
            </a:xfrm>
          </p:grpSpPr>
          <p:sp>
            <p:nvSpPr>
              <p:cNvPr id="166" name="Google Shape;166;p13"/>
              <p:cNvSpPr/>
              <p:nvPr/>
            </p:nvSpPr>
            <p:spPr>
              <a:xfrm>
                <a:off x="-3819248" y="361394"/>
                <a:ext cx="1907009" cy="2564929"/>
              </a:xfrm>
              <a:custGeom>
                <a:rect b="b" l="l" r="r" t="t"/>
                <a:pathLst>
                  <a:path extrusionOk="0" h="146129" w="108646">
                    <a:moveTo>
                      <a:pt x="6791" y="0"/>
                    </a:moveTo>
                    <a:cubicBezTo>
                      <a:pt x="3033" y="0"/>
                      <a:pt x="0" y="3033"/>
                      <a:pt x="0" y="6791"/>
                    </a:cubicBezTo>
                    <a:lnTo>
                      <a:pt x="0" y="139338"/>
                    </a:lnTo>
                    <a:cubicBezTo>
                      <a:pt x="0" y="143141"/>
                      <a:pt x="3033" y="146128"/>
                      <a:pt x="6791" y="146128"/>
                    </a:cubicBezTo>
                    <a:lnTo>
                      <a:pt x="101855" y="146128"/>
                    </a:lnTo>
                    <a:cubicBezTo>
                      <a:pt x="105613" y="146128"/>
                      <a:pt x="108646" y="143141"/>
                      <a:pt x="108646" y="139338"/>
                    </a:cubicBezTo>
                    <a:lnTo>
                      <a:pt x="108646" y="6791"/>
                    </a:lnTo>
                    <a:cubicBezTo>
                      <a:pt x="108646" y="3033"/>
                      <a:pt x="105613" y="0"/>
                      <a:pt x="101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-3712776" y="504411"/>
                <a:ext cx="1694062" cy="2278894"/>
              </a:xfrm>
              <a:custGeom>
                <a:rect b="b" l="l" r="r" t="t"/>
                <a:pathLst>
                  <a:path extrusionOk="0" h="129833" w="96514">
                    <a:moveTo>
                      <a:pt x="6791" y="1"/>
                    </a:moveTo>
                    <a:cubicBezTo>
                      <a:pt x="3033" y="1"/>
                      <a:pt x="0" y="3034"/>
                      <a:pt x="0" y="6791"/>
                    </a:cubicBezTo>
                    <a:lnTo>
                      <a:pt x="0" y="123042"/>
                    </a:lnTo>
                    <a:cubicBezTo>
                      <a:pt x="0" y="126799"/>
                      <a:pt x="3033" y="129832"/>
                      <a:pt x="6791" y="129832"/>
                    </a:cubicBezTo>
                    <a:lnTo>
                      <a:pt x="89723" y="129832"/>
                    </a:lnTo>
                    <a:cubicBezTo>
                      <a:pt x="93481" y="129832"/>
                      <a:pt x="96514" y="126799"/>
                      <a:pt x="96514" y="123042"/>
                    </a:cubicBezTo>
                    <a:lnTo>
                      <a:pt x="96514" y="6791"/>
                    </a:lnTo>
                    <a:cubicBezTo>
                      <a:pt x="96514" y="3034"/>
                      <a:pt x="93481" y="1"/>
                      <a:pt x="89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-3664314" y="525860"/>
                <a:ext cx="1597927" cy="2177984"/>
              </a:xfrm>
              <a:custGeom>
                <a:rect b="b" l="l" r="r" t="t"/>
                <a:pathLst>
                  <a:path extrusionOk="0" fill="none" h="124084" w="91037">
                    <a:moveTo>
                      <a:pt x="6791" y="1"/>
                    </a:moveTo>
                    <a:lnTo>
                      <a:pt x="84246" y="1"/>
                    </a:lnTo>
                    <a:cubicBezTo>
                      <a:pt x="88003" y="1"/>
                      <a:pt x="91036" y="3034"/>
                      <a:pt x="91036" y="6791"/>
                    </a:cubicBezTo>
                    <a:lnTo>
                      <a:pt x="91036" y="117293"/>
                    </a:lnTo>
                    <a:cubicBezTo>
                      <a:pt x="91036" y="121050"/>
                      <a:pt x="88003" y="124083"/>
                      <a:pt x="84246" y="124083"/>
                    </a:cubicBezTo>
                    <a:lnTo>
                      <a:pt x="6791" y="124083"/>
                    </a:lnTo>
                    <a:cubicBezTo>
                      <a:pt x="3034" y="124083"/>
                      <a:pt x="1" y="121050"/>
                      <a:pt x="1" y="117293"/>
                    </a:cubicBezTo>
                    <a:lnTo>
                      <a:pt x="1" y="6791"/>
                    </a:lnTo>
                    <a:cubicBezTo>
                      <a:pt x="1" y="3034"/>
                      <a:pt x="3034" y="1"/>
                      <a:pt x="67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5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-3728660" y="486933"/>
                <a:ext cx="1743110" cy="890754"/>
              </a:xfrm>
              <a:custGeom>
                <a:rect b="b" l="l" r="r" t="t"/>
                <a:pathLst>
                  <a:path extrusionOk="0" h="50748" w="112495">
                    <a:moveTo>
                      <a:pt x="112494" y="1"/>
                    </a:moveTo>
                    <a:lnTo>
                      <a:pt x="108782" y="91"/>
                    </a:lnTo>
                    <a:lnTo>
                      <a:pt x="10186" y="589"/>
                    </a:lnTo>
                    <a:cubicBezTo>
                      <a:pt x="10186" y="589"/>
                      <a:pt x="1" y="1676"/>
                      <a:pt x="5478" y="4437"/>
                    </a:cubicBezTo>
                    <a:lnTo>
                      <a:pt x="59846" y="50747"/>
                    </a:lnTo>
                    <a:lnTo>
                      <a:pt x="1124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-3275757" y="689553"/>
                <a:ext cx="91396" cy="108878"/>
              </a:xfrm>
              <a:custGeom>
                <a:rect b="b" l="l" r="r" t="t"/>
                <a:pathLst>
                  <a:path extrusionOk="0" h="6203" w="5207">
                    <a:moveTo>
                      <a:pt x="2762" y="0"/>
                    </a:moveTo>
                    <a:cubicBezTo>
                      <a:pt x="2264" y="0"/>
                      <a:pt x="1811" y="136"/>
                      <a:pt x="1404" y="408"/>
                    </a:cubicBezTo>
                    <a:cubicBezTo>
                      <a:pt x="996" y="634"/>
                      <a:pt x="634" y="1041"/>
                      <a:pt x="453" y="1449"/>
                    </a:cubicBezTo>
                    <a:cubicBezTo>
                      <a:pt x="0" y="2490"/>
                      <a:pt x="0" y="3712"/>
                      <a:pt x="453" y="4754"/>
                    </a:cubicBezTo>
                    <a:cubicBezTo>
                      <a:pt x="634" y="5206"/>
                      <a:pt x="996" y="5568"/>
                      <a:pt x="1404" y="5840"/>
                    </a:cubicBezTo>
                    <a:cubicBezTo>
                      <a:pt x="1811" y="6066"/>
                      <a:pt x="2264" y="6202"/>
                      <a:pt x="2762" y="6202"/>
                    </a:cubicBezTo>
                    <a:cubicBezTo>
                      <a:pt x="3124" y="6202"/>
                      <a:pt x="3531" y="6112"/>
                      <a:pt x="3893" y="5976"/>
                    </a:cubicBezTo>
                    <a:cubicBezTo>
                      <a:pt x="4210" y="5840"/>
                      <a:pt x="4527" y="5568"/>
                      <a:pt x="4753" y="5297"/>
                    </a:cubicBezTo>
                    <a:cubicBezTo>
                      <a:pt x="4980" y="4980"/>
                      <a:pt x="5116" y="4618"/>
                      <a:pt x="5206" y="4256"/>
                    </a:cubicBezTo>
                    <a:lnTo>
                      <a:pt x="4482" y="4256"/>
                    </a:lnTo>
                    <a:cubicBezTo>
                      <a:pt x="4437" y="4482"/>
                      <a:pt x="4301" y="4754"/>
                      <a:pt x="4120" y="4935"/>
                    </a:cubicBezTo>
                    <a:cubicBezTo>
                      <a:pt x="3984" y="5116"/>
                      <a:pt x="3758" y="5297"/>
                      <a:pt x="3531" y="5387"/>
                    </a:cubicBezTo>
                    <a:cubicBezTo>
                      <a:pt x="3305" y="5478"/>
                      <a:pt x="3033" y="5523"/>
                      <a:pt x="2762" y="5523"/>
                    </a:cubicBezTo>
                    <a:cubicBezTo>
                      <a:pt x="2445" y="5523"/>
                      <a:pt x="2083" y="5433"/>
                      <a:pt x="1766" y="5252"/>
                    </a:cubicBezTo>
                    <a:cubicBezTo>
                      <a:pt x="1494" y="5025"/>
                      <a:pt x="1222" y="4754"/>
                      <a:pt x="1087" y="4437"/>
                    </a:cubicBezTo>
                    <a:cubicBezTo>
                      <a:pt x="724" y="3577"/>
                      <a:pt x="724" y="2626"/>
                      <a:pt x="1087" y="1766"/>
                    </a:cubicBezTo>
                    <a:cubicBezTo>
                      <a:pt x="1222" y="1449"/>
                      <a:pt x="1494" y="1177"/>
                      <a:pt x="1766" y="951"/>
                    </a:cubicBezTo>
                    <a:cubicBezTo>
                      <a:pt x="2083" y="770"/>
                      <a:pt x="2445" y="679"/>
                      <a:pt x="2762" y="679"/>
                    </a:cubicBezTo>
                    <a:cubicBezTo>
                      <a:pt x="3033" y="679"/>
                      <a:pt x="3305" y="725"/>
                      <a:pt x="3531" y="860"/>
                    </a:cubicBezTo>
                    <a:cubicBezTo>
                      <a:pt x="3758" y="951"/>
                      <a:pt x="3984" y="1087"/>
                      <a:pt x="4120" y="1268"/>
                    </a:cubicBezTo>
                    <a:cubicBezTo>
                      <a:pt x="4301" y="1449"/>
                      <a:pt x="4437" y="1721"/>
                      <a:pt x="4482" y="1992"/>
                    </a:cubicBezTo>
                    <a:lnTo>
                      <a:pt x="5206" y="1992"/>
                    </a:lnTo>
                    <a:cubicBezTo>
                      <a:pt x="5116" y="1585"/>
                      <a:pt x="4980" y="1223"/>
                      <a:pt x="4753" y="906"/>
                    </a:cubicBezTo>
                    <a:cubicBezTo>
                      <a:pt x="4527" y="634"/>
                      <a:pt x="4210" y="408"/>
                      <a:pt x="3893" y="227"/>
                    </a:cubicBezTo>
                    <a:cubicBezTo>
                      <a:pt x="3531" y="91"/>
                      <a:pt x="3124" y="0"/>
                      <a:pt x="27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-3163721" y="691133"/>
                <a:ext cx="65172" cy="105701"/>
              </a:xfrm>
              <a:custGeom>
                <a:rect b="b" l="l" r="r" t="t"/>
                <a:pathLst>
                  <a:path extrusionOk="0" h="6022" w="3713">
                    <a:moveTo>
                      <a:pt x="0" y="1"/>
                    </a:moveTo>
                    <a:lnTo>
                      <a:pt x="0" y="6022"/>
                    </a:lnTo>
                    <a:lnTo>
                      <a:pt x="3712" y="6022"/>
                    </a:lnTo>
                    <a:lnTo>
                      <a:pt x="3712" y="5388"/>
                    </a:lnTo>
                    <a:lnTo>
                      <a:pt x="724" y="5388"/>
                    </a:lnTo>
                    <a:lnTo>
                      <a:pt x="724" y="3351"/>
                    </a:lnTo>
                    <a:lnTo>
                      <a:pt x="3441" y="3351"/>
                    </a:lnTo>
                    <a:lnTo>
                      <a:pt x="3441" y="2672"/>
                    </a:lnTo>
                    <a:lnTo>
                      <a:pt x="724" y="2672"/>
                    </a:lnTo>
                    <a:lnTo>
                      <a:pt x="724" y="635"/>
                    </a:lnTo>
                    <a:lnTo>
                      <a:pt x="3667" y="635"/>
                    </a:lnTo>
                    <a:lnTo>
                      <a:pt x="3667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-3077117" y="691133"/>
                <a:ext cx="75493" cy="105701"/>
              </a:xfrm>
              <a:custGeom>
                <a:rect b="b" l="l" r="r" t="t"/>
                <a:pathLst>
                  <a:path extrusionOk="0" h="6022" w="4301">
                    <a:moveTo>
                      <a:pt x="2175" y="626"/>
                    </a:moveTo>
                    <a:cubicBezTo>
                      <a:pt x="2491" y="626"/>
                      <a:pt x="2802" y="760"/>
                      <a:pt x="3079" y="997"/>
                    </a:cubicBezTo>
                    <a:cubicBezTo>
                      <a:pt x="3260" y="1223"/>
                      <a:pt x="3396" y="1540"/>
                      <a:pt x="3396" y="1857"/>
                    </a:cubicBezTo>
                    <a:cubicBezTo>
                      <a:pt x="3396" y="2174"/>
                      <a:pt x="3305" y="2491"/>
                      <a:pt x="3079" y="2717"/>
                    </a:cubicBezTo>
                    <a:cubicBezTo>
                      <a:pt x="2762" y="2943"/>
                      <a:pt x="2400" y="3034"/>
                      <a:pt x="2038" y="3034"/>
                    </a:cubicBezTo>
                    <a:lnTo>
                      <a:pt x="725" y="3034"/>
                    </a:lnTo>
                    <a:lnTo>
                      <a:pt x="725" y="635"/>
                    </a:lnTo>
                    <a:lnTo>
                      <a:pt x="2038" y="635"/>
                    </a:lnTo>
                    <a:cubicBezTo>
                      <a:pt x="2084" y="629"/>
                      <a:pt x="2130" y="626"/>
                      <a:pt x="2175" y="626"/>
                    </a:cubicBezTo>
                    <a:close/>
                    <a:moveTo>
                      <a:pt x="0" y="1"/>
                    </a:moveTo>
                    <a:lnTo>
                      <a:pt x="0" y="6022"/>
                    </a:lnTo>
                    <a:lnTo>
                      <a:pt x="725" y="6022"/>
                    </a:lnTo>
                    <a:lnTo>
                      <a:pt x="725" y="3668"/>
                    </a:lnTo>
                    <a:lnTo>
                      <a:pt x="2173" y="3668"/>
                    </a:lnTo>
                    <a:lnTo>
                      <a:pt x="3441" y="6022"/>
                    </a:lnTo>
                    <a:lnTo>
                      <a:pt x="4301" y="6022"/>
                    </a:lnTo>
                    <a:lnTo>
                      <a:pt x="2943" y="3532"/>
                    </a:lnTo>
                    <a:cubicBezTo>
                      <a:pt x="3305" y="3441"/>
                      <a:pt x="3577" y="3215"/>
                      <a:pt x="3803" y="2898"/>
                    </a:cubicBezTo>
                    <a:cubicBezTo>
                      <a:pt x="3984" y="2581"/>
                      <a:pt x="4075" y="2219"/>
                      <a:pt x="4075" y="1857"/>
                    </a:cubicBezTo>
                    <a:cubicBezTo>
                      <a:pt x="4075" y="1540"/>
                      <a:pt x="3984" y="1223"/>
                      <a:pt x="3848" y="906"/>
                    </a:cubicBezTo>
                    <a:cubicBezTo>
                      <a:pt x="3712" y="635"/>
                      <a:pt x="3486" y="408"/>
                      <a:pt x="3169" y="227"/>
                    </a:cubicBezTo>
                    <a:cubicBezTo>
                      <a:pt x="2852" y="91"/>
                      <a:pt x="2445" y="1"/>
                      <a:pt x="20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-2989724" y="691133"/>
                <a:ext cx="79478" cy="105701"/>
              </a:xfrm>
              <a:custGeom>
                <a:rect b="b" l="l" r="r" t="t"/>
                <a:pathLst>
                  <a:path extrusionOk="0" h="6022" w="4528">
                    <a:moveTo>
                      <a:pt x="1" y="1"/>
                    </a:moveTo>
                    <a:lnTo>
                      <a:pt x="1" y="635"/>
                    </a:lnTo>
                    <a:lnTo>
                      <a:pt x="1902" y="635"/>
                    </a:lnTo>
                    <a:lnTo>
                      <a:pt x="1902" y="6022"/>
                    </a:lnTo>
                    <a:lnTo>
                      <a:pt x="2627" y="6022"/>
                    </a:lnTo>
                    <a:lnTo>
                      <a:pt x="2627" y="635"/>
                    </a:lnTo>
                    <a:lnTo>
                      <a:pt x="4528" y="635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-2890396" y="691133"/>
                <a:ext cx="12726" cy="105701"/>
              </a:xfrm>
              <a:custGeom>
                <a:rect b="b" l="l" r="r" t="t"/>
                <a:pathLst>
                  <a:path extrusionOk="0" h="6022" w="725">
                    <a:moveTo>
                      <a:pt x="1" y="1"/>
                    </a:moveTo>
                    <a:lnTo>
                      <a:pt x="1" y="6022"/>
                    </a:lnTo>
                    <a:lnTo>
                      <a:pt x="725" y="602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-2852254" y="691133"/>
                <a:ext cx="63593" cy="105701"/>
              </a:xfrm>
              <a:custGeom>
                <a:rect b="b" l="l" r="r" t="t"/>
                <a:pathLst>
                  <a:path extrusionOk="0" h="6022" w="3623">
                    <a:moveTo>
                      <a:pt x="1" y="1"/>
                    </a:moveTo>
                    <a:lnTo>
                      <a:pt x="1" y="6022"/>
                    </a:lnTo>
                    <a:lnTo>
                      <a:pt x="725" y="6022"/>
                    </a:lnTo>
                    <a:lnTo>
                      <a:pt x="725" y="3351"/>
                    </a:lnTo>
                    <a:lnTo>
                      <a:pt x="3350" y="3351"/>
                    </a:lnTo>
                    <a:lnTo>
                      <a:pt x="3350" y="2672"/>
                    </a:lnTo>
                    <a:lnTo>
                      <a:pt x="725" y="2672"/>
                    </a:lnTo>
                    <a:lnTo>
                      <a:pt x="725" y="635"/>
                    </a:lnTo>
                    <a:lnTo>
                      <a:pt x="3622" y="635"/>
                    </a:lnTo>
                    <a:lnTo>
                      <a:pt x="3622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-2767231" y="691133"/>
                <a:ext cx="12726" cy="105701"/>
              </a:xfrm>
              <a:custGeom>
                <a:rect b="b" l="l" r="r" t="t"/>
                <a:pathLst>
                  <a:path extrusionOk="0" h="6022" w="725">
                    <a:moveTo>
                      <a:pt x="0" y="1"/>
                    </a:moveTo>
                    <a:lnTo>
                      <a:pt x="0" y="6022"/>
                    </a:lnTo>
                    <a:lnTo>
                      <a:pt x="725" y="602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-2734654" y="689553"/>
                <a:ext cx="91396" cy="108878"/>
              </a:xfrm>
              <a:custGeom>
                <a:rect b="b" l="l" r="r" t="t"/>
                <a:pathLst>
                  <a:path extrusionOk="0" h="6203" w="5207">
                    <a:moveTo>
                      <a:pt x="2762" y="0"/>
                    </a:moveTo>
                    <a:cubicBezTo>
                      <a:pt x="2264" y="0"/>
                      <a:pt x="1811" y="136"/>
                      <a:pt x="1404" y="408"/>
                    </a:cubicBezTo>
                    <a:cubicBezTo>
                      <a:pt x="996" y="634"/>
                      <a:pt x="634" y="1041"/>
                      <a:pt x="453" y="1449"/>
                    </a:cubicBezTo>
                    <a:cubicBezTo>
                      <a:pt x="0" y="2490"/>
                      <a:pt x="0" y="3712"/>
                      <a:pt x="453" y="4754"/>
                    </a:cubicBezTo>
                    <a:cubicBezTo>
                      <a:pt x="634" y="5206"/>
                      <a:pt x="996" y="5568"/>
                      <a:pt x="1404" y="5840"/>
                    </a:cubicBezTo>
                    <a:cubicBezTo>
                      <a:pt x="1811" y="6066"/>
                      <a:pt x="2264" y="6202"/>
                      <a:pt x="2762" y="6202"/>
                    </a:cubicBezTo>
                    <a:cubicBezTo>
                      <a:pt x="3124" y="6202"/>
                      <a:pt x="3531" y="6112"/>
                      <a:pt x="3893" y="5976"/>
                    </a:cubicBezTo>
                    <a:cubicBezTo>
                      <a:pt x="4210" y="5840"/>
                      <a:pt x="4527" y="5568"/>
                      <a:pt x="4754" y="5297"/>
                    </a:cubicBezTo>
                    <a:cubicBezTo>
                      <a:pt x="4980" y="4980"/>
                      <a:pt x="5116" y="4618"/>
                      <a:pt x="5206" y="4256"/>
                    </a:cubicBezTo>
                    <a:lnTo>
                      <a:pt x="4482" y="4256"/>
                    </a:lnTo>
                    <a:cubicBezTo>
                      <a:pt x="4437" y="4482"/>
                      <a:pt x="4301" y="4754"/>
                      <a:pt x="4120" y="4935"/>
                    </a:cubicBezTo>
                    <a:cubicBezTo>
                      <a:pt x="3984" y="5116"/>
                      <a:pt x="3758" y="5297"/>
                      <a:pt x="3531" y="5387"/>
                    </a:cubicBezTo>
                    <a:cubicBezTo>
                      <a:pt x="3305" y="5478"/>
                      <a:pt x="3033" y="5523"/>
                      <a:pt x="2762" y="5523"/>
                    </a:cubicBezTo>
                    <a:cubicBezTo>
                      <a:pt x="2445" y="5523"/>
                      <a:pt x="2083" y="5433"/>
                      <a:pt x="1766" y="5252"/>
                    </a:cubicBezTo>
                    <a:cubicBezTo>
                      <a:pt x="1494" y="5025"/>
                      <a:pt x="1223" y="4754"/>
                      <a:pt x="1087" y="4437"/>
                    </a:cubicBezTo>
                    <a:cubicBezTo>
                      <a:pt x="725" y="3577"/>
                      <a:pt x="725" y="2626"/>
                      <a:pt x="1087" y="1766"/>
                    </a:cubicBezTo>
                    <a:cubicBezTo>
                      <a:pt x="1223" y="1449"/>
                      <a:pt x="1494" y="1177"/>
                      <a:pt x="1766" y="951"/>
                    </a:cubicBezTo>
                    <a:cubicBezTo>
                      <a:pt x="2083" y="770"/>
                      <a:pt x="2445" y="679"/>
                      <a:pt x="2762" y="679"/>
                    </a:cubicBezTo>
                    <a:cubicBezTo>
                      <a:pt x="3033" y="679"/>
                      <a:pt x="3305" y="725"/>
                      <a:pt x="3531" y="860"/>
                    </a:cubicBezTo>
                    <a:cubicBezTo>
                      <a:pt x="3758" y="951"/>
                      <a:pt x="3984" y="1087"/>
                      <a:pt x="4120" y="1268"/>
                    </a:cubicBezTo>
                    <a:cubicBezTo>
                      <a:pt x="4301" y="1449"/>
                      <a:pt x="4437" y="1721"/>
                      <a:pt x="4482" y="1992"/>
                    </a:cubicBezTo>
                    <a:lnTo>
                      <a:pt x="5206" y="1992"/>
                    </a:lnTo>
                    <a:cubicBezTo>
                      <a:pt x="5116" y="1585"/>
                      <a:pt x="4980" y="1223"/>
                      <a:pt x="4754" y="906"/>
                    </a:cubicBezTo>
                    <a:cubicBezTo>
                      <a:pt x="4527" y="634"/>
                      <a:pt x="4210" y="408"/>
                      <a:pt x="3893" y="227"/>
                    </a:cubicBezTo>
                    <a:cubicBezTo>
                      <a:pt x="3531" y="91"/>
                      <a:pt x="3124" y="0"/>
                      <a:pt x="27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-2632148" y="691133"/>
                <a:ext cx="91378" cy="105701"/>
              </a:xfrm>
              <a:custGeom>
                <a:rect b="b" l="l" r="r" t="t"/>
                <a:pathLst>
                  <a:path extrusionOk="0" h="6022" w="5206">
                    <a:moveTo>
                      <a:pt x="2626" y="951"/>
                    </a:moveTo>
                    <a:lnTo>
                      <a:pt x="3576" y="3668"/>
                    </a:lnTo>
                    <a:lnTo>
                      <a:pt x="1630" y="3668"/>
                    </a:lnTo>
                    <a:lnTo>
                      <a:pt x="2580" y="951"/>
                    </a:lnTo>
                    <a:close/>
                    <a:moveTo>
                      <a:pt x="2218" y="1"/>
                    </a:moveTo>
                    <a:lnTo>
                      <a:pt x="0" y="6022"/>
                    </a:lnTo>
                    <a:lnTo>
                      <a:pt x="770" y="6022"/>
                    </a:lnTo>
                    <a:lnTo>
                      <a:pt x="1403" y="4347"/>
                    </a:lnTo>
                    <a:lnTo>
                      <a:pt x="3848" y="4347"/>
                    </a:lnTo>
                    <a:lnTo>
                      <a:pt x="4436" y="6022"/>
                    </a:lnTo>
                    <a:lnTo>
                      <a:pt x="5206" y="6022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-2542368" y="691133"/>
                <a:ext cx="79478" cy="105701"/>
              </a:xfrm>
              <a:custGeom>
                <a:rect b="b" l="l" r="r" t="t"/>
                <a:pathLst>
                  <a:path extrusionOk="0" h="6022" w="4528">
                    <a:moveTo>
                      <a:pt x="0" y="1"/>
                    </a:moveTo>
                    <a:lnTo>
                      <a:pt x="0" y="635"/>
                    </a:lnTo>
                    <a:lnTo>
                      <a:pt x="1902" y="635"/>
                    </a:lnTo>
                    <a:lnTo>
                      <a:pt x="1902" y="6022"/>
                    </a:lnTo>
                    <a:lnTo>
                      <a:pt x="2626" y="6022"/>
                    </a:lnTo>
                    <a:lnTo>
                      <a:pt x="2626" y="635"/>
                    </a:lnTo>
                    <a:lnTo>
                      <a:pt x="4527" y="635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2443846" y="691133"/>
                <a:ext cx="65172" cy="105701"/>
              </a:xfrm>
              <a:custGeom>
                <a:rect b="b" l="l" r="r" t="t"/>
                <a:pathLst>
                  <a:path extrusionOk="0" h="6022" w="3713">
                    <a:moveTo>
                      <a:pt x="1" y="1"/>
                    </a:moveTo>
                    <a:lnTo>
                      <a:pt x="1" y="6022"/>
                    </a:lnTo>
                    <a:lnTo>
                      <a:pt x="3713" y="6022"/>
                    </a:lnTo>
                    <a:lnTo>
                      <a:pt x="3713" y="5388"/>
                    </a:lnTo>
                    <a:lnTo>
                      <a:pt x="725" y="5388"/>
                    </a:lnTo>
                    <a:lnTo>
                      <a:pt x="725" y="3351"/>
                    </a:lnTo>
                    <a:lnTo>
                      <a:pt x="3441" y="3351"/>
                    </a:lnTo>
                    <a:lnTo>
                      <a:pt x="3441" y="2672"/>
                    </a:lnTo>
                    <a:lnTo>
                      <a:pt x="725" y="2672"/>
                    </a:lnTo>
                    <a:lnTo>
                      <a:pt x="725" y="635"/>
                    </a:lnTo>
                    <a:lnTo>
                      <a:pt x="3668" y="635"/>
                    </a:lnTo>
                    <a:lnTo>
                      <a:pt x="3668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-3271001" y="826216"/>
                <a:ext cx="890754" cy="19097"/>
              </a:xfrm>
              <a:custGeom>
                <a:rect b="b" l="l" r="r" t="t"/>
                <a:pathLst>
                  <a:path extrusionOk="0" h="1088" w="50748">
                    <a:moveTo>
                      <a:pt x="1" y="1"/>
                    </a:moveTo>
                    <a:lnTo>
                      <a:pt x="1" y="1087"/>
                    </a:lnTo>
                    <a:lnTo>
                      <a:pt x="50747" y="1087"/>
                    </a:lnTo>
                    <a:lnTo>
                      <a:pt x="50747" y="1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-3082682" y="1087640"/>
                <a:ext cx="513323" cy="513305"/>
              </a:xfrm>
              <a:custGeom>
                <a:rect b="b" l="l" r="r" t="t"/>
                <a:pathLst>
                  <a:path extrusionOk="0" h="29244" w="29245">
                    <a:moveTo>
                      <a:pt x="14622" y="0"/>
                    </a:moveTo>
                    <a:cubicBezTo>
                      <a:pt x="6565" y="0"/>
                      <a:pt x="1" y="6519"/>
                      <a:pt x="1" y="14622"/>
                    </a:cubicBezTo>
                    <a:cubicBezTo>
                      <a:pt x="1" y="22680"/>
                      <a:pt x="6565" y="29244"/>
                      <a:pt x="14622" y="29244"/>
                    </a:cubicBezTo>
                    <a:cubicBezTo>
                      <a:pt x="22726" y="29244"/>
                      <a:pt x="29244" y="22680"/>
                      <a:pt x="29244" y="14622"/>
                    </a:cubicBezTo>
                    <a:cubicBezTo>
                      <a:pt x="29244" y="6519"/>
                      <a:pt x="22726" y="0"/>
                      <a:pt x="14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-3084279" y="1087640"/>
                <a:ext cx="321035" cy="328969"/>
              </a:xfrm>
              <a:custGeom>
                <a:rect b="b" l="l" r="r" t="t"/>
                <a:pathLst>
                  <a:path extrusionOk="0" h="18742" w="18290">
                    <a:moveTo>
                      <a:pt x="14713" y="0"/>
                    </a:moveTo>
                    <a:cubicBezTo>
                      <a:pt x="14261" y="0"/>
                      <a:pt x="13853" y="0"/>
                      <a:pt x="13401" y="45"/>
                    </a:cubicBezTo>
                    <a:cubicBezTo>
                      <a:pt x="12178" y="1268"/>
                      <a:pt x="10911" y="2445"/>
                      <a:pt x="9689" y="3622"/>
                    </a:cubicBezTo>
                    <a:cubicBezTo>
                      <a:pt x="6520" y="6700"/>
                      <a:pt x="3351" y="9823"/>
                      <a:pt x="182" y="12992"/>
                    </a:cubicBezTo>
                    <a:cubicBezTo>
                      <a:pt x="1" y="14894"/>
                      <a:pt x="137" y="16885"/>
                      <a:pt x="725" y="18741"/>
                    </a:cubicBezTo>
                    <a:cubicBezTo>
                      <a:pt x="6656" y="12721"/>
                      <a:pt x="12495" y="6609"/>
                      <a:pt x="18290" y="453"/>
                    </a:cubicBezTo>
                    <a:cubicBezTo>
                      <a:pt x="17113" y="136"/>
                      <a:pt x="15936" y="0"/>
                      <a:pt x="14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-3046927" y="1130538"/>
                <a:ext cx="329776" cy="372675"/>
              </a:xfrm>
              <a:custGeom>
                <a:rect b="b" l="l" r="r" t="t"/>
                <a:pathLst>
                  <a:path extrusionOk="0" h="21232" w="18788">
                    <a:moveTo>
                      <a:pt x="18787" y="1"/>
                    </a:moveTo>
                    <a:cubicBezTo>
                      <a:pt x="12585" y="6565"/>
                      <a:pt x="6338" y="13129"/>
                      <a:pt x="1" y="19602"/>
                    </a:cubicBezTo>
                    <a:cubicBezTo>
                      <a:pt x="318" y="20145"/>
                      <a:pt x="725" y="20734"/>
                      <a:pt x="1132" y="21232"/>
                    </a:cubicBezTo>
                    <a:cubicBezTo>
                      <a:pt x="6202" y="15075"/>
                      <a:pt x="11454" y="9145"/>
                      <a:pt x="16795" y="3215"/>
                    </a:cubicBezTo>
                    <a:cubicBezTo>
                      <a:pt x="17429" y="2128"/>
                      <a:pt x="18108" y="1087"/>
                      <a:pt x="187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-3024671" y="1145633"/>
                <a:ext cx="397301" cy="397318"/>
              </a:xfrm>
              <a:custGeom>
                <a:rect b="b" l="l" r="r" t="t"/>
                <a:pathLst>
                  <a:path extrusionOk="0" h="22636" w="22635">
                    <a:moveTo>
                      <a:pt x="11317" y="1"/>
                    </a:moveTo>
                    <a:cubicBezTo>
                      <a:pt x="5070" y="1"/>
                      <a:pt x="0" y="5071"/>
                      <a:pt x="0" y="11318"/>
                    </a:cubicBezTo>
                    <a:cubicBezTo>
                      <a:pt x="0" y="17565"/>
                      <a:pt x="5070" y="22635"/>
                      <a:pt x="11317" y="22635"/>
                    </a:cubicBezTo>
                    <a:cubicBezTo>
                      <a:pt x="17565" y="22635"/>
                      <a:pt x="22635" y="17565"/>
                      <a:pt x="22635" y="11318"/>
                    </a:cubicBezTo>
                    <a:cubicBezTo>
                      <a:pt x="22635" y="5071"/>
                      <a:pt x="17565" y="1"/>
                      <a:pt x="11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-2984950" y="1352225"/>
                <a:ext cx="318648" cy="151776"/>
              </a:xfrm>
              <a:custGeom>
                <a:rect b="b" l="l" r="r" t="t"/>
                <a:pathLst>
                  <a:path extrusionOk="0" fill="none" h="8647" w="18154">
                    <a:moveTo>
                      <a:pt x="1" y="1"/>
                    </a:moveTo>
                    <a:cubicBezTo>
                      <a:pt x="227" y="4844"/>
                      <a:pt x="4211" y="8647"/>
                      <a:pt x="9054" y="8647"/>
                    </a:cubicBezTo>
                    <a:cubicBezTo>
                      <a:pt x="13898" y="8647"/>
                      <a:pt x="17882" y="4844"/>
                      <a:pt x="18153" y="1"/>
                    </a:cubicBezTo>
                  </a:path>
                </a:pathLst>
              </a:custGeom>
              <a:noFill/>
              <a:ln cap="flat" cmpd="sng" w="19050">
                <a:solidFill>
                  <a:srgbClr val="00004D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-2874493" y="1435651"/>
                <a:ext cx="66752" cy="73124"/>
              </a:xfrm>
              <a:custGeom>
                <a:rect b="b" l="l" r="r" t="t"/>
                <a:pathLst>
                  <a:path extrusionOk="0" h="4166" w="3803">
                    <a:moveTo>
                      <a:pt x="1268" y="1"/>
                    </a:moveTo>
                    <a:lnTo>
                      <a:pt x="1268" y="1"/>
                    </a:lnTo>
                    <a:cubicBezTo>
                      <a:pt x="1267" y="1"/>
                      <a:pt x="0" y="3351"/>
                      <a:pt x="3803" y="4166"/>
                    </a:cubicBezTo>
                    <a:cubicBezTo>
                      <a:pt x="3667" y="2445"/>
                      <a:pt x="2716" y="906"/>
                      <a:pt x="12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-2889606" y="1501753"/>
                <a:ext cx="82655" cy="35737"/>
              </a:xfrm>
              <a:custGeom>
                <a:rect b="b" l="l" r="r" t="t"/>
                <a:pathLst>
                  <a:path extrusionOk="0" h="2036" w="4709">
                    <a:moveTo>
                      <a:pt x="3525" y="0"/>
                    </a:moveTo>
                    <a:cubicBezTo>
                      <a:pt x="2247" y="0"/>
                      <a:pt x="1005" y="450"/>
                      <a:pt x="1" y="1350"/>
                    </a:cubicBezTo>
                    <a:cubicBezTo>
                      <a:pt x="1" y="1350"/>
                      <a:pt x="885" y="2035"/>
                      <a:pt x="1998" y="2035"/>
                    </a:cubicBezTo>
                    <a:cubicBezTo>
                      <a:pt x="2867" y="2035"/>
                      <a:pt x="3875" y="1617"/>
                      <a:pt x="4709" y="128"/>
                    </a:cubicBezTo>
                    <a:cubicBezTo>
                      <a:pt x="4315" y="43"/>
                      <a:pt x="3918" y="0"/>
                      <a:pt x="3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-2942035" y="1416589"/>
                <a:ext cx="66752" cy="73124"/>
              </a:xfrm>
              <a:custGeom>
                <a:rect b="b" l="l" r="r" t="t"/>
                <a:pathLst>
                  <a:path extrusionOk="0" h="4166" w="3803">
                    <a:moveTo>
                      <a:pt x="1268" y="0"/>
                    </a:moveTo>
                    <a:cubicBezTo>
                      <a:pt x="1268" y="1"/>
                      <a:pt x="0" y="3305"/>
                      <a:pt x="3803" y="4165"/>
                    </a:cubicBezTo>
                    <a:cubicBezTo>
                      <a:pt x="3667" y="2445"/>
                      <a:pt x="2716" y="861"/>
                      <a:pt x="12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-3024671" y="1295811"/>
                <a:ext cx="64365" cy="84252"/>
              </a:xfrm>
              <a:custGeom>
                <a:rect b="b" l="l" r="r" t="t"/>
                <a:pathLst>
                  <a:path extrusionOk="0" h="4800" w="3667">
                    <a:moveTo>
                      <a:pt x="3033" y="1"/>
                    </a:moveTo>
                    <a:cubicBezTo>
                      <a:pt x="3033" y="1"/>
                      <a:pt x="0" y="1857"/>
                      <a:pt x="2535" y="4799"/>
                    </a:cubicBezTo>
                    <a:cubicBezTo>
                      <a:pt x="3486" y="3396"/>
                      <a:pt x="3667" y="1585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-2996078" y="1363353"/>
                <a:ext cx="63593" cy="85042"/>
              </a:xfrm>
              <a:custGeom>
                <a:rect b="b" l="l" r="r" t="t"/>
                <a:pathLst>
                  <a:path extrusionOk="0" h="4845" w="3623">
                    <a:moveTo>
                      <a:pt x="2898" y="0"/>
                    </a:moveTo>
                    <a:cubicBezTo>
                      <a:pt x="2898" y="1"/>
                      <a:pt x="1" y="2038"/>
                      <a:pt x="2762" y="4844"/>
                    </a:cubicBezTo>
                    <a:cubicBezTo>
                      <a:pt x="3577" y="3350"/>
                      <a:pt x="3622" y="1540"/>
                      <a:pt x="28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-3015140" y="1382415"/>
                <a:ext cx="68349" cy="63593"/>
              </a:xfrm>
              <a:custGeom>
                <a:rect b="b" l="l" r="r" t="t"/>
                <a:pathLst>
                  <a:path extrusionOk="0" h="3623" w="3894">
                    <a:moveTo>
                      <a:pt x="634" y="1"/>
                    </a:moveTo>
                    <a:cubicBezTo>
                      <a:pt x="634" y="1"/>
                      <a:pt x="0" y="3487"/>
                      <a:pt x="3894" y="3622"/>
                    </a:cubicBezTo>
                    <a:cubicBezTo>
                      <a:pt x="3441" y="1993"/>
                      <a:pt x="2264" y="635"/>
                      <a:pt x="6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-2960324" y="1479918"/>
                <a:ext cx="85042" cy="32226"/>
              </a:xfrm>
              <a:custGeom>
                <a:rect b="b" l="l" r="r" t="t"/>
                <a:pathLst>
                  <a:path extrusionOk="0" h="1836" w="4845">
                    <a:moveTo>
                      <a:pt x="2553" y="1"/>
                    </a:moveTo>
                    <a:cubicBezTo>
                      <a:pt x="1672" y="1"/>
                      <a:pt x="792" y="216"/>
                      <a:pt x="1" y="648"/>
                    </a:cubicBezTo>
                    <a:cubicBezTo>
                      <a:pt x="1" y="648"/>
                      <a:pt x="955" y="1836"/>
                      <a:pt x="2353" y="1836"/>
                    </a:cubicBezTo>
                    <a:cubicBezTo>
                      <a:pt x="3086" y="1836"/>
                      <a:pt x="3941" y="1509"/>
                      <a:pt x="4845" y="512"/>
                    </a:cubicBezTo>
                    <a:cubicBezTo>
                      <a:pt x="4120" y="171"/>
                      <a:pt x="3336" y="1"/>
                      <a:pt x="25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-2809339" y="1426120"/>
                <a:ext cx="66752" cy="73124"/>
              </a:xfrm>
              <a:custGeom>
                <a:rect b="b" l="l" r="r" t="t"/>
                <a:pathLst>
                  <a:path extrusionOk="0" h="4166" w="3803">
                    <a:moveTo>
                      <a:pt x="2535" y="1"/>
                    </a:moveTo>
                    <a:lnTo>
                      <a:pt x="2535" y="1"/>
                    </a:lnTo>
                    <a:cubicBezTo>
                      <a:pt x="1041" y="906"/>
                      <a:pt x="91" y="2445"/>
                      <a:pt x="0" y="4165"/>
                    </a:cubicBezTo>
                    <a:cubicBezTo>
                      <a:pt x="3803" y="3305"/>
                      <a:pt x="2535" y="1"/>
                      <a:pt x="2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-2810936" y="1492205"/>
                <a:ext cx="82655" cy="35421"/>
              </a:xfrm>
              <a:custGeom>
                <a:rect b="b" l="l" r="r" t="t"/>
                <a:pathLst>
                  <a:path extrusionOk="0" h="2018" w="4709">
                    <a:moveTo>
                      <a:pt x="1199" y="0"/>
                    </a:moveTo>
                    <a:cubicBezTo>
                      <a:pt x="799" y="0"/>
                      <a:pt x="397" y="43"/>
                      <a:pt x="1" y="129"/>
                    </a:cubicBezTo>
                    <a:cubicBezTo>
                      <a:pt x="844" y="1601"/>
                      <a:pt x="1841" y="2018"/>
                      <a:pt x="2700" y="2018"/>
                    </a:cubicBezTo>
                    <a:cubicBezTo>
                      <a:pt x="3822" y="2018"/>
                      <a:pt x="4708" y="1306"/>
                      <a:pt x="4708" y="1306"/>
                    </a:cubicBezTo>
                    <a:cubicBezTo>
                      <a:pt x="3741" y="442"/>
                      <a:pt x="2484" y="0"/>
                      <a:pt x="11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-2751346" y="1407058"/>
                <a:ext cx="66770" cy="72316"/>
              </a:xfrm>
              <a:custGeom>
                <a:rect b="b" l="l" r="r" t="t"/>
                <a:pathLst>
                  <a:path extrusionOk="0" h="4120" w="3804">
                    <a:moveTo>
                      <a:pt x="2536" y="0"/>
                    </a:moveTo>
                    <a:lnTo>
                      <a:pt x="2536" y="0"/>
                    </a:lnTo>
                    <a:cubicBezTo>
                      <a:pt x="1042" y="906"/>
                      <a:pt x="91" y="2445"/>
                      <a:pt x="1" y="4120"/>
                    </a:cubicBezTo>
                    <a:cubicBezTo>
                      <a:pt x="3803" y="3305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-2676661" y="1275942"/>
                <a:ext cx="64383" cy="85042"/>
              </a:xfrm>
              <a:custGeom>
                <a:rect b="b" l="l" r="r" t="t"/>
                <a:pathLst>
                  <a:path extrusionOk="0" h="4845" w="3668">
                    <a:moveTo>
                      <a:pt x="589" y="1"/>
                    </a:moveTo>
                    <a:lnTo>
                      <a:pt x="589" y="1"/>
                    </a:lnTo>
                    <a:cubicBezTo>
                      <a:pt x="1" y="1630"/>
                      <a:pt x="182" y="3396"/>
                      <a:pt x="1133" y="4845"/>
                    </a:cubicBezTo>
                    <a:cubicBezTo>
                      <a:pt x="3668" y="1857"/>
                      <a:pt x="590" y="1"/>
                      <a:pt x="5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-2696512" y="1349048"/>
                <a:ext cx="65962" cy="83445"/>
              </a:xfrm>
              <a:custGeom>
                <a:rect b="b" l="l" r="r" t="t"/>
                <a:pathLst>
                  <a:path extrusionOk="0" h="4754" w="3758">
                    <a:moveTo>
                      <a:pt x="1449" y="1"/>
                    </a:moveTo>
                    <a:lnTo>
                      <a:pt x="1449" y="1"/>
                    </a:lnTo>
                    <a:cubicBezTo>
                      <a:pt x="362" y="1313"/>
                      <a:pt x="0" y="3079"/>
                      <a:pt x="453" y="4754"/>
                    </a:cubicBezTo>
                    <a:cubicBezTo>
                      <a:pt x="3757" y="2671"/>
                      <a:pt x="1449" y="1"/>
                      <a:pt x="14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-2689368" y="1380835"/>
                <a:ext cx="69947" cy="50411"/>
              </a:xfrm>
              <a:custGeom>
                <a:rect b="b" l="l" r="r" t="t"/>
                <a:pathLst>
                  <a:path extrusionOk="0" h="2872" w="3985">
                    <a:moveTo>
                      <a:pt x="3984" y="0"/>
                    </a:moveTo>
                    <a:lnTo>
                      <a:pt x="3984" y="0"/>
                    </a:lnTo>
                    <a:cubicBezTo>
                      <a:pt x="2309" y="227"/>
                      <a:pt x="815" y="1268"/>
                      <a:pt x="1" y="2762"/>
                    </a:cubicBezTo>
                    <a:cubicBezTo>
                      <a:pt x="379" y="2837"/>
                      <a:pt x="721" y="2871"/>
                      <a:pt x="1031" y="2871"/>
                    </a:cubicBezTo>
                    <a:cubicBezTo>
                      <a:pt x="3874" y="2871"/>
                      <a:pt x="3984" y="0"/>
                      <a:pt x="39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-2751346" y="1470071"/>
                <a:ext cx="85042" cy="32542"/>
              </a:xfrm>
              <a:custGeom>
                <a:rect b="b" l="l" r="r" t="t"/>
                <a:pathLst>
                  <a:path extrusionOk="0" h="1854" w="4845">
                    <a:moveTo>
                      <a:pt x="2262" y="0"/>
                    </a:moveTo>
                    <a:cubicBezTo>
                      <a:pt x="1489" y="0"/>
                      <a:pt x="715" y="172"/>
                      <a:pt x="1" y="530"/>
                    </a:cubicBezTo>
                    <a:cubicBezTo>
                      <a:pt x="873" y="1527"/>
                      <a:pt x="1718" y="1853"/>
                      <a:pt x="2452" y="1853"/>
                    </a:cubicBezTo>
                    <a:cubicBezTo>
                      <a:pt x="3851" y="1853"/>
                      <a:pt x="4844" y="665"/>
                      <a:pt x="4844" y="665"/>
                    </a:cubicBezTo>
                    <a:cubicBezTo>
                      <a:pt x="4044" y="229"/>
                      <a:pt x="3153" y="0"/>
                      <a:pt x="22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-3684475" y="490271"/>
                <a:ext cx="1656284" cy="857369"/>
              </a:xfrm>
              <a:custGeom>
                <a:rect b="b" l="l" r="r" t="t"/>
                <a:pathLst>
                  <a:path extrusionOk="0" h="48846" w="111272">
                    <a:moveTo>
                      <a:pt x="111271" y="1"/>
                    </a:moveTo>
                    <a:lnTo>
                      <a:pt x="679" y="725"/>
                    </a:lnTo>
                    <a:lnTo>
                      <a:pt x="0" y="3622"/>
                    </a:lnTo>
                    <a:lnTo>
                      <a:pt x="56768" y="48846"/>
                    </a:lnTo>
                    <a:lnTo>
                      <a:pt x="11127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2" name="Google Shape;202;p13"/>
              <p:cNvGrpSpPr/>
              <p:nvPr/>
            </p:nvGrpSpPr>
            <p:grpSpPr>
              <a:xfrm>
                <a:off x="-3315496" y="675881"/>
                <a:ext cx="897101" cy="155742"/>
                <a:chOff x="-3315496" y="675881"/>
                <a:chExt cx="897101" cy="155742"/>
              </a:xfrm>
            </p:grpSpPr>
            <p:sp>
              <p:nvSpPr>
                <p:cNvPr id="203" name="Google Shape;203;p13"/>
                <p:cNvSpPr/>
                <p:nvPr/>
              </p:nvSpPr>
              <p:spPr>
                <a:xfrm>
                  <a:off x="-3315496" y="675881"/>
                  <a:ext cx="91396" cy="108861"/>
                </a:xfrm>
                <a:custGeom>
                  <a:rect b="b" l="l" r="r" t="t"/>
                  <a:pathLst>
                    <a:path extrusionOk="0" h="6202" w="5207">
                      <a:moveTo>
                        <a:pt x="2762" y="0"/>
                      </a:moveTo>
                      <a:cubicBezTo>
                        <a:pt x="2264" y="0"/>
                        <a:pt x="1811" y="91"/>
                        <a:pt x="1404" y="362"/>
                      </a:cubicBezTo>
                      <a:cubicBezTo>
                        <a:pt x="997" y="634"/>
                        <a:pt x="635" y="996"/>
                        <a:pt x="453" y="1449"/>
                      </a:cubicBezTo>
                      <a:cubicBezTo>
                        <a:pt x="1" y="2490"/>
                        <a:pt x="1" y="3667"/>
                        <a:pt x="453" y="4753"/>
                      </a:cubicBezTo>
                      <a:cubicBezTo>
                        <a:pt x="635" y="5161"/>
                        <a:pt x="997" y="5523"/>
                        <a:pt x="1404" y="5795"/>
                      </a:cubicBezTo>
                      <a:cubicBezTo>
                        <a:pt x="1811" y="6066"/>
                        <a:pt x="2264" y="6202"/>
                        <a:pt x="2762" y="6202"/>
                      </a:cubicBezTo>
                      <a:cubicBezTo>
                        <a:pt x="3124" y="6202"/>
                        <a:pt x="3532" y="6111"/>
                        <a:pt x="3894" y="5930"/>
                      </a:cubicBezTo>
                      <a:cubicBezTo>
                        <a:pt x="4211" y="5795"/>
                        <a:pt x="4528" y="5568"/>
                        <a:pt x="4754" y="5297"/>
                      </a:cubicBezTo>
                      <a:cubicBezTo>
                        <a:pt x="4980" y="4980"/>
                        <a:pt x="5116" y="4618"/>
                        <a:pt x="5207" y="4210"/>
                      </a:cubicBezTo>
                      <a:lnTo>
                        <a:pt x="4482" y="4210"/>
                      </a:lnTo>
                      <a:cubicBezTo>
                        <a:pt x="4437" y="4482"/>
                        <a:pt x="4301" y="4708"/>
                        <a:pt x="4120" y="4934"/>
                      </a:cubicBezTo>
                      <a:cubicBezTo>
                        <a:pt x="3984" y="5115"/>
                        <a:pt x="3758" y="5251"/>
                        <a:pt x="3532" y="5342"/>
                      </a:cubicBezTo>
                      <a:cubicBezTo>
                        <a:pt x="3305" y="5432"/>
                        <a:pt x="3034" y="5478"/>
                        <a:pt x="2762" y="5478"/>
                      </a:cubicBezTo>
                      <a:cubicBezTo>
                        <a:pt x="2445" y="5478"/>
                        <a:pt x="2083" y="5387"/>
                        <a:pt x="1766" y="5206"/>
                      </a:cubicBezTo>
                      <a:cubicBezTo>
                        <a:pt x="1495" y="5025"/>
                        <a:pt x="1223" y="4753"/>
                        <a:pt x="1087" y="4391"/>
                      </a:cubicBezTo>
                      <a:cubicBezTo>
                        <a:pt x="725" y="3576"/>
                        <a:pt x="725" y="2626"/>
                        <a:pt x="1087" y="1766"/>
                      </a:cubicBezTo>
                      <a:cubicBezTo>
                        <a:pt x="1223" y="1449"/>
                        <a:pt x="1495" y="1132"/>
                        <a:pt x="1766" y="951"/>
                      </a:cubicBezTo>
                      <a:cubicBezTo>
                        <a:pt x="2083" y="770"/>
                        <a:pt x="2445" y="679"/>
                        <a:pt x="2762" y="679"/>
                      </a:cubicBezTo>
                      <a:cubicBezTo>
                        <a:pt x="3034" y="679"/>
                        <a:pt x="3305" y="724"/>
                        <a:pt x="3532" y="815"/>
                      </a:cubicBezTo>
                      <a:cubicBezTo>
                        <a:pt x="3758" y="905"/>
                        <a:pt x="3984" y="1041"/>
                        <a:pt x="4120" y="1268"/>
                      </a:cubicBezTo>
                      <a:cubicBezTo>
                        <a:pt x="4301" y="1449"/>
                        <a:pt x="4437" y="1675"/>
                        <a:pt x="4482" y="1947"/>
                      </a:cubicBezTo>
                      <a:lnTo>
                        <a:pt x="5207" y="1947"/>
                      </a:lnTo>
                      <a:cubicBezTo>
                        <a:pt x="5116" y="1584"/>
                        <a:pt x="4980" y="1222"/>
                        <a:pt x="4754" y="905"/>
                      </a:cubicBezTo>
                      <a:cubicBezTo>
                        <a:pt x="4528" y="589"/>
                        <a:pt x="4211" y="362"/>
                        <a:pt x="3894" y="226"/>
                      </a:cubicBezTo>
                      <a:cubicBezTo>
                        <a:pt x="3532" y="45"/>
                        <a:pt x="3124" y="0"/>
                        <a:pt x="27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3"/>
                <p:cNvSpPr/>
                <p:nvPr/>
              </p:nvSpPr>
              <p:spPr>
                <a:xfrm>
                  <a:off x="-3203459" y="677461"/>
                  <a:ext cx="65172" cy="105701"/>
                </a:xfrm>
                <a:custGeom>
                  <a:rect b="b" l="l" r="r" t="t"/>
                  <a:pathLst>
                    <a:path extrusionOk="0" h="6022" w="3713">
                      <a:moveTo>
                        <a:pt x="1" y="1"/>
                      </a:moveTo>
                      <a:lnTo>
                        <a:pt x="1" y="6021"/>
                      </a:lnTo>
                      <a:lnTo>
                        <a:pt x="3713" y="6021"/>
                      </a:lnTo>
                      <a:lnTo>
                        <a:pt x="3713" y="5342"/>
                      </a:lnTo>
                      <a:lnTo>
                        <a:pt x="725" y="5342"/>
                      </a:lnTo>
                      <a:lnTo>
                        <a:pt x="725" y="3305"/>
                      </a:lnTo>
                      <a:lnTo>
                        <a:pt x="3441" y="3305"/>
                      </a:lnTo>
                      <a:lnTo>
                        <a:pt x="3441" y="2671"/>
                      </a:lnTo>
                      <a:lnTo>
                        <a:pt x="725" y="2671"/>
                      </a:lnTo>
                      <a:lnTo>
                        <a:pt x="725" y="634"/>
                      </a:lnTo>
                      <a:lnTo>
                        <a:pt x="3667" y="634"/>
                      </a:lnTo>
                      <a:lnTo>
                        <a:pt x="366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3"/>
                <p:cNvSpPr/>
                <p:nvPr/>
              </p:nvSpPr>
              <p:spPr>
                <a:xfrm>
                  <a:off x="-3116856" y="677268"/>
                  <a:ext cx="75511" cy="105894"/>
                </a:xfrm>
                <a:custGeom>
                  <a:rect b="b" l="l" r="r" t="t"/>
                  <a:pathLst>
                    <a:path extrusionOk="0" h="6033" w="4302">
                      <a:moveTo>
                        <a:pt x="2178" y="637"/>
                      </a:moveTo>
                      <a:cubicBezTo>
                        <a:pt x="2493" y="637"/>
                        <a:pt x="2803" y="765"/>
                        <a:pt x="3079" y="962"/>
                      </a:cubicBezTo>
                      <a:cubicBezTo>
                        <a:pt x="3260" y="1189"/>
                        <a:pt x="3396" y="1505"/>
                        <a:pt x="3396" y="1822"/>
                      </a:cubicBezTo>
                      <a:cubicBezTo>
                        <a:pt x="3396" y="2139"/>
                        <a:pt x="3306" y="2456"/>
                        <a:pt x="3079" y="2682"/>
                      </a:cubicBezTo>
                      <a:cubicBezTo>
                        <a:pt x="2803" y="2880"/>
                        <a:pt x="2493" y="3008"/>
                        <a:pt x="2178" y="3008"/>
                      </a:cubicBezTo>
                      <a:cubicBezTo>
                        <a:pt x="2132" y="3008"/>
                        <a:pt x="2085" y="3005"/>
                        <a:pt x="2038" y="2999"/>
                      </a:cubicBezTo>
                      <a:lnTo>
                        <a:pt x="725" y="2999"/>
                      </a:lnTo>
                      <a:lnTo>
                        <a:pt x="725" y="645"/>
                      </a:lnTo>
                      <a:lnTo>
                        <a:pt x="2038" y="645"/>
                      </a:lnTo>
                      <a:cubicBezTo>
                        <a:pt x="2085" y="640"/>
                        <a:pt x="2132" y="637"/>
                        <a:pt x="2178" y="637"/>
                      </a:cubicBezTo>
                      <a:close/>
                      <a:moveTo>
                        <a:pt x="2247" y="0"/>
                      </a:moveTo>
                      <a:cubicBezTo>
                        <a:pt x="2178" y="0"/>
                        <a:pt x="2108" y="4"/>
                        <a:pt x="2038" y="12"/>
                      </a:cubicBezTo>
                      <a:lnTo>
                        <a:pt x="1" y="12"/>
                      </a:lnTo>
                      <a:lnTo>
                        <a:pt x="1" y="6032"/>
                      </a:lnTo>
                      <a:lnTo>
                        <a:pt x="725" y="6032"/>
                      </a:lnTo>
                      <a:lnTo>
                        <a:pt x="725" y="3678"/>
                      </a:lnTo>
                      <a:lnTo>
                        <a:pt x="2174" y="3678"/>
                      </a:lnTo>
                      <a:lnTo>
                        <a:pt x="3441" y="6032"/>
                      </a:lnTo>
                      <a:lnTo>
                        <a:pt x="4302" y="6032"/>
                      </a:lnTo>
                      <a:lnTo>
                        <a:pt x="2943" y="3543"/>
                      </a:lnTo>
                      <a:cubicBezTo>
                        <a:pt x="3306" y="3452"/>
                        <a:pt x="3577" y="3180"/>
                        <a:pt x="3804" y="2909"/>
                      </a:cubicBezTo>
                      <a:cubicBezTo>
                        <a:pt x="3985" y="2592"/>
                        <a:pt x="4075" y="2230"/>
                        <a:pt x="4075" y="1822"/>
                      </a:cubicBezTo>
                      <a:cubicBezTo>
                        <a:pt x="4075" y="1505"/>
                        <a:pt x="3985" y="1189"/>
                        <a:pt x="3849" y="872"/>
                      </a:cubicBezTo>
                      <a:cubicBezTo>
                        <a:pt x="3713" y="600"/>
                        <a:pt x="3487" y="374"/>
                        <a:pt x="3170" y="238"/>
                      </a:cubicBezTo>
                      <a:cubicBezTo>
                        <a:pt x="2907" y="88"/>
                        <a:pt x="2583" y="0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3"/>
                <p:cNvSpPr/>
                <p:nvPr/>
              </p:nvSpPr>
              <p:spPr>
                <a:xfrm>
                  <a:off x="-3029445" y="677461"/>
                  <a:ext cx="79478" cy="105701"/>
                </a:xfrm>
                <a:custGeom>
                  <a:rect b="b" l="l" r="r" t="t"/>
                  <a:pathLst>
                    <a:path extrusionOk="0" h="6022" w="4528">
                      <a:moveTo>
                        <a:pt x="1" y="1"/>
                      </a:moveTo>
                      <a:lnTo>
                        <a:pt x="1" y="634"/>
                      </a:lnTo>
                      <a:lnTo>
                        <a:pt x="1902" y="634"/>
                      </a:lnTo>
                      <a:lnTo>
                        <a:pt x="1902" y="6021"/>
                      </a:lnTo>
                      <a:lnTo>
                        <a:pt x="2626" y="6021"/>
                      </a:lnTo>
                      <a:lnTo>
                        <a:pt x="2626" y="634"/>
                      </a:lnTo>
                      <a:lnTo>
                        <a:pt x="4527" y="634"/>
                      </a:lnTo>
                      <a:lnTo>
                        <a:pt x="45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3"/>
                <p:cNvSpPr/>
                <p:nvPr/>
              </p:nvSpPr>
              <p:spPr>
                <a:xfrm>
                  <a:off x="-2930116" y="677461"/>
                  <a:ext cx="12726" cy="105701"/>
                </a:xfrm>
                <a:custGeom>
                  <a:rect b="b" l="l" r="r" t="t"/>
                  <a:pathLst>
                    <a:path extrusionOk="0" h="6022" w="725">
                      <a:moveTo>
                        <a:pt x="0" y="1"/>
                      </a:moveTo>
                      <a:lnTo>
                        <a:pt x="0" y="6021"/>
                      </a:lnTo>
                      <a:lnTo>
                        <a:pt x="724" y="6021"/>
                      </a:lnTo>
                      <a:lnTo>
                        <a:pt x="72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3"/>
                <p:cNvSpPr/>
                <p:nvPr/>
              </p:nvSpPr>
              <p:spPr>
                <a:xfrm>
                  <a:off x="-2891975" y="677461"/>
                  <a:ext cx="63575" cy="105701"/>
                </a:xfrm>
                <a:custGeom>
                  <a:rect b="b" l="l" r="r" t="t"/>
                  <a:pathLst>
                    <a:path extrusionOk="0" h="6022" w="3622">
                      <a:moveTo>
                        <a:pt x="0" y="1"/>
                      </a:moveTo>
                      <a:lnTo>
                        <a:pt x="0" y="6021"/>
                      </a:lnTo>
                      <a:lnTo>
                        <a:pt x="724" y="6021"/>
                      </a:lnTo>
                      <a:lnTo>
                        <a:pt x="724" y="3305"/>
                      </a:lnTo>
                      <a:lnTo>
                        <a:pt x="3350" y="3305"/>
                      </a:lnTo>
                      <a:lnTo>
                        <a:pt x="3350" y="2671"/>
                      </a:lnTo>
                      <a:lnTo>
                        <a:pt x="724" y="2671"/>
                      </a:lnTo>
                      <a:lnTo>
                        <a:pt x="724" y="634"/>
                      </a:lnTo>
                      <a:lnTo>
                        <a:pt x="3622" y="634"/>
                      </a:lnTo>
                      <a:lnTo>
                        <a:pt x="36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3"/>
                <p:cNvSpPr/>
                <p:nvPr/>
              </p:nvSpPr>
              <p:spPr>
                <a:xfrm>
                  <a:off x="-2806969" y="677461"/>
                  <a:ext cx="13533" cy="105701"/>
                </a:xfrm>
                <a:custGeom>
                  <a:rect b="b" l="l" r="r" t="t"/>
                  <a:pathLst>
                    <a:path extrusionOk="0" h="6022" w="771">
                      <a:moveTo>
                        <a:pt x="1" y="1"/>
                      </a:moveTo>
                      <a:lnTo>
                        <a:pt x="1" y="6021"/>
                      </a:lnTo>
                      <a:lnTo>
                        <a:pt x="770" y="6021"/>
                      </a:lnTo>
                      <a:lnTo>
                        <a:pt x="77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3"/>
                <p:cNvSpPr/>
                <p:nvPr/>
              </p:nvSpPr>
              <p:spPr>
                <a:xfrm>
                  <a:off x="-2774392" y="675881"/>
                  <a:ext cx="91396" cy="108861"/>
                </a:xfrm>
                <a:custGeom>
                  <a:rect b="b" l="l" r="r" t="t"/>
                  <a:pathLst>
                    <a:path extrusionOk="0" h="6202" w="5207">
                      <a:moveTo>
                        <a:pt x="2762" y="0"/>
                      </a:moveTo>
                      <a:cubicBezTo>
                        <a:pt x="2264" y="0"/>
                        <a:pt x="1812" y="91"/>
                        <a:pt x="1404" y="362"/>
                      </a:cubicBezTo>
                      <a:cubicBezTo>
                        <a:pt x="997" y="634"/>
                        <a:pt x="635" y="996"/>
                        <a:pt x="454" y="1449"/>
                      </a:cubicBezTo>
                      <a:cubicBezTo>
                        <a:pt x="1" y="2490"/>
                        <a:pt x="1" y="3667"/>
                        <a:pt x="454" y="4753"/>
                      </a:cubicBezTo>
                      <a:cubicBezTo>
                        <a:pt x="635" y="5161"/>
                        <a:pt x="997" y="5523"/>
                        <a:pt x="1404" y="5795"/>
                      </a:cubicBezTo>
                      <a:cubicBezTo>
                        <a:pt x="1812" y="6066"/>
                        <a:pt x="2264" y="6202"/>
                        <a:pt x="2762" y="6202"/>
                      </a:cubicBezTo>
                      <a:cubicBezTo>
                        <a:pt x="3124" y="6202"/>
                        <a:pt x="3532" y="6111"/>
                        <a:pt x="3894" y="5930"/>
                      </a:cubicBezTo>
                      <a:cubicBezTo>
                        <a:pt x="4211" y="5795"/>
                        <a:pt x="4528" y="5568"/>
                        <a:pt x="4754" y="5297"/>
                      </a:cubicBezTo>
                      <a:cubicBezTo>
                        <a:pt x="4980" y="4980"/>
                        <a:pt x="5116" y="4618"/>
                        <a:pt x="5207" y="4210"/>
                      </a:cubicBezTo>
                      <a:lnTo>
                        <a:pt x="4482" y="4210"/>
                      </a:lnTo>
                      <a:cubicBezTo>
                        <a:pt x="4437" y="4482"/>
                        <a:pt x="4301" y="4708"/>
                        <a:pt x="4120" y="4934"/>
                      </a:cubicBezTo>
                      <a:cubicBezTo>
                        <a:pt x="3985" y="5115"/>
                        <a:pt x="3758" y="5251"/>
                        <a:pt x="3532" y="5342"/>
                      </a:cubicBezTo>
                      <a:cubicBezTo>
                        <a:pt x="3306" y="5432"/>
                        <a:pt x="3034" y="5478"/>
                        <a:pt x="2762" y="5478"/>
                      </a:cubicBezTo>
                      <a:cubicBezTo>
                        <a:pt x="2445" y="5478"/>
                        <a:pt x="2083" y="5387"/>
                        <a:pt x="1766" y="5206"/>
                      </a:cubicBezTo>
                      <a:cubicBezTo>
                        <a:pt x="1495" y="5025"/>
                        <a:pt x="1223" y="4753"/>
                        <a:pt x="1087" y="4391"/>
                      </a:cubicBezTo>
                      <a:cubicBezTo>
                        <a:pt x="725" y="3576"/>
                        <a:pt x="725" y="2626"/>
                        <a:pt x="1087" y="1766"/>
                      </a:cubicBezTo>
                      <a:cubicBezTo>
                        <a:pt x="1223" y="1449"/>
                        <a:pt x="1495" y="1132"/>
                        <a:pt x="1766" y="951"/>
                      </a:cubicBezTo>
                      <a:cubicBezTo>
                        <a:pt x="2083" y="770"/>
                        <a:pt x="2445" y="679"/>
                        <a:pt x="2762" y="679"/>
                      </a:cubicBezTo>
                      <a:cubicBezTo>
                        <a:pt x="3034" y="679"/>
                        <a:pt x="3306" y="724"/>
                        <a:pt x="3532" y="815"/>
                      </a:cubicBezTo>
                      <a:cubicBezTo>
                        <a:pt x="3758" y="905"/>
                        <a:pt x="3985" y="1041"/>
                        <a:pt x="4120" y="1268"/>
                      </a:cubicBezTo>
                      <a:cubicBezTo>
                        <a:pt x="4301" y="1449"/>
                        <a:pt x="4437" y="1675"/>
                        <a:pt x="4482" y="1947"/>
                      </a:cubicBezTo>
                      <a:lnTo>
                        <a:pt x="5207" y="1947"/>
                      </a:lnTo>
                      <a:cubicBezTo>
                        <a:pt x="5116" y="1584"/>
                        <a:pt x="4980" y="1222"/>
                        <a:pt x="4754" y="905"/>
                      </a:cubicBezTo>
                      <a:cubicBezTo>
                        <a:pt x="4528" y="589"/>
                        <a:pt x="4211" y="362"/>
                        <a:pt x="3894" y="226"/>
                      </a:cubicBezTo>
                      <a:cubicBezTo>
                        <a:pt x="3532" y="45"/>
                        <a:pt x="3124" y="0"/>
                        <a:pt x="27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3"/>
                <p:cNvSpPr/>
                <p:nvPr/>
              </p:nvSpPr>
              <p:spPr>
                <a:xfrm>
                  <a:off x="-2671886" y="677461"/>
                  <a:ext cx="91396" cy="105701"/>
                </a:xfrm>
                <a:custGeom>
                  <a:rect b="b" l="l" r="r" t="t"/>
                  <a:pathLst>
                    <a:path extrusionOk="0" h="6022" w="5207">
                      <a:moveTo>
                        <a:pt x="2626" y="951"/>
                      </a:moveTo>
                      <a:lnTo>
                        <a:pt x="3577" y="3667"/>
                      </a:lnTo>
                      <a:lnTo>
                        <a:pt x="1630" y="3667"/>
                      </a:lnTo>
                      <a:lnTo>
                        <a:pt x="2581" y="951"/>
                      </a:lnTo>
                      <a:close/>
                      <a:moveTo>
                        <a:pt x="2219" y="1"/>
                      </a:moveTo>
                      <a:lnTo>
                        <a:pt x="1" y="6021"/>
                      </a:lnTo>
                      <a:lnTo>
                        <a:pt x="770" y="6021"/>
                      </a:lnTo>
                      <a:lnTo>
                        <a:pt x="1404" y="4301"/>
                      </a:lnTo>
                      <a:lnTo>
                        <a:pt x="3848" y="4301"/>
                      </a:lnTo>
                      <a:lnTo>
                        <a:pt x="4437" y="6021"/>
                      </a:lnTo>
                      <a:lnTo>
                        <a:pt x="5206" y="6021"/>
                      </a:lnTo>
                      <a:lnTo>
                        <a:pt x="298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3"/>
                <p:cNvSpPr/>
                <p:nvPr/>
              </p:nvSpPr>
              <p:spPr>
                <a:xfrm>
                  <a:off x="-2582106" y="677461"/>
                  <a:ext cx="79478" cy="105701"/>
                </a:xfrm>
                <a:custGeom>
                  <a:rect b="b" l="l" r="r" t="t"/>
                  <a:pathLst>
                    <a:path extrusionOk="0" h="6022" w="4528">
                      <a:moveTo>
                        <a:pt x="1" y="1"/>
                      </a:moveTo>
                      <a:lnTo>
                        <a:pt x="1" y="634"/>
                      </a:lnTo>
                      <a:lnTo>
                        <a:pt x="1902" y="634"/>
                      </a:lnTo>
                      <a:lnTo>
                        <a:pt x="1902" y="6021"/>
                      </a:lnTo>
                      <a:lnTo>
                        <a:pt x="2627" y="6021"/>
                      </a:lnTo>
                      <a:lnTo>
                        <a:pt x="2627" y="634"/>
                      </a:lnTo>
                      <a:lnTo>
                        <a:pt x="4528" y="634"/>
                      </a:lnTo>
                      <a:lnTo>
                        <a:pt x="45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3"/>
                <p:cNvSpPr/>
                <p:nvPr/>
              </p:nvSpPr>
              <p:spPr>
                <a:xfrm>
                  <a:off x="-2483567" y="677461"/>
                  <a:ext cx="65172" cy="105701"/>
                </a:xfrm>
                <a:custGeom>
                  <a:rect b="b" l="l" r="r" t="t"/>
                  <a:pathLst>
                    <a:path extrusionOk="0" h="6022" w="3713">
                      <a:moveTo>
                        <a:pt x="0" y="1"/>
                      </a:moveTo>
                      <a:lnTo>
                        <a:pt x="0" y="6021"/>
                      </a:lnTo>
                      <a:lnTo>
                        <a:pt x="3712" y="6021"/>
                      </a:lnTo>
                      <a:lnTo>
                        <a:pt x="3712" y="5342"/>
                      </a:lnTo>
                      <a:lnTo>
                        <a:pt x="725" y="5342"/>
                      </a:lnTo>
                      <a:lnTo>
                        <a:pt x="725" y="3305"/>
                      </a:lnTo>
                      <a:lnTo>
                        <a:pt x="3441" y="3305"/>
                      </a:lnTo>
                      <a:lnTo>
                        <a:pt x="3441" y="2671"/>
                      </a:lnTo>
                      <a:lnTo>
                        <a:pt x="725" y="2671"/>
                      </a:lnTo>
                      <a:lnTo>
                        <a:pt x="725" y="634"/>
                      </a:lnTo>
                      <a:lnTo>
                        <a:pt x="3667" y="634"/>
                      </a:lnTo>
                      <a:lnTo>
                        <a:pt x="366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3"/>
                <p:cNvSpPr/>
                <p:nvPr/>
              </p:nvSpPr>
              <p:spPr>
                <a:xfrm>
                  <a:off x="-3310722" y="811754"/>
                  <a:ext cx="890737" cy="19869"/>
                </a:xfrm>
                <a:custGeom>
                  <a:rect b="b" l="l" r="r" t="t"/>
                  <a:pathLst>
                    <a:path extrusionOk="0" h="1132" w="50747">
                      <a:moveTo>
                        <a:pt x="0" y="0"/>
                      </a:moveTo>
                      <a:lnTo>
                        <a:pt x="0" y="1132"/>
                      </a:lnTo>
                      <a:lnTo>
                        <a:pt x="50747" y="1132"/>
                      </a:lnTo>
                      <a:lnTo>
                        <a:pt x="5074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5" name="Google Shape;215;p13"/>
              <p:cNvSpPr/>
              <p:nvPr/>
            </p:nvSpPr>
            <p:spPr>
              <a:xfrm>
                <a:off x="-3122403" y="1077302"/>
                <a:ext cx="513305" cy="513323"/>
              </a:xfrm>
              <a:custGeom>
                <a:rect b="b" l="l" r="r" t="t"/>
                <a:pathLst>
                  <a:path extrusionOk="0" h="29245" w="29244">
                    <a:moveTo>
                      <a:pt x="14622" y="1"/>
                    </a:moveTo>
                    <a:cubicBezTo>
                      <a:pt x="6564" y="1"/>
                      <a:pt x="0" y="6565"/>
                      <a:pt x="0" y="14622"/>
                    </a:cubicBezTo>
                    <a:cubicBezTo>
                      <a:pt x="0" y="22726"/>
                      <a:pt x="6564" y="29244"/>
                      <a:pt x="14622" y="29244"/>
                    </a:cubicBezTo>
                    <a:cubicBezTo>
                      <a:pt x="22725" y="29244"/>
                      <a:pt x="29244" y="22726"/>
                      <a:pt x="29244" y="14622"/>
                    </a:cubicBezTo>
                    <a:cubicBezTo>
                      <a:pt x="29244" y="6565"/>
                      <a:pt x="22725" y="1"/>
                      <a:pt x="14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-3124000" y="1077302"/>
                <a:ext cx="321035" cy="329776"/>
              </a:xfrm>
              <a:custGeom>
                <a:rect b="b" l="l" r="r" t="t"/>
                <a:pathLst>
                  <a:path extrusionOk="0" h="18788" w="18290">
                    <a:moveTo>
                      <a:pt x="14713" y="1"/>
                    </a:moveTo>
                    <a:cubicBezTo>
                      <a:pt x="14260" y="1"/>
                      <a:pt x="13853" y="1"/>
                      <a:pt x="13400" y="91"/>
                    </a:cubicBezTo>
                    <a:cubicBezTo>
                      <a:pt x="12178" y="1268"/>
                      <a:pt x="10910" y="2445"/>
                      <a:pt x="9688" y="3667"/>
                    </a:cubicBezTo>
                    <a:cubicBezTo>
                      <a:pt x="6519" y="6746"/>
                      <a:pt x="3350" y="9869"/>
                      <a:pt x="182" y="12993"/>
                    </a:cubicBezTo>
                    <a:cubicBezTo>
                      <a:pt x="1" y="14939"/>
                      <a:pt x="136" y="16886"/>
                      <a:pt x="725" y="18787"/>
                    </a:cubicBezTo>
                    <a:cubicBezTo>
                      <a:pt x="6655" y="12721"/>
                      <a:pt x="12495" y="6610"/>
                      <a:pt x="18289" y="453"/>
                    </a:cubicBezTo>
                    <a:cubicBezTo>
                      <a:pt x="17112" y="182"/>
                      <a:pt x="15935" y="1"/>
                      <a:pt x="147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-2904701" y="1234624"/>
                <a:ext cx="279717" cy="355210"/>
              </a:xfrm>
              <a:custGeom>
                <a:rect b="b" l="l" r="r" t="t"/>
                <a:pathLst>
                  <a:path extrusionOk="0" h="20237" w="15936">
                    <a:moveTo>
                      <a:pt x="15709" y="1"/>
                    </a:moveTo>
                    <a:cubicBezTo>
                      <a:pt x="10096" y="6384"/>
                      <a:pt x="4845" y="13129"/>
                      <a:pt x="1" y="20100"/>
                    </a:cubicBezTo>
                    <a:cubicBezTo>
                      <a:pt x="363" y="20191"/>
                      <a:pt x="770" y="20236"/>
                      <a:pt x="1132" y="20236"/>
                    </a:cubicBezTo>
                    <a:cubicBezTo>
                      <a:pt x="5976" y="13672"/>
                      <a:pt x="10956" y="7108"/>
                      <a:pt x="15935" y="635"/>
                    </a:cubicBezTo>
                    <a:cubicBezTo>
                      <a:pt x="15890" y="454"/>
                      <a:pt x="15800" y="227"/>
                      <a:pt x="15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-3086648" y="1120218"/>
                <a:ext cx="329759" cy="373465"/>
              </a:xfrm>
              <a:custGeom>
                <a:rect b="b" l="l" r="r" t="t"/>
                <a:pathLst>
                  <a:path extrusionOk="0" h="21277" w="18787">
                    <a:moveTo>
                      <a:pt x="18787" y="0"/>
                    </a:moveTo>
                    <a:lnTo>
                      <a:pt x="18787" y="0"/>
                    </a:lnTo>
                    <a:cubicBezTo>
                      <a:pt x="12585" y="6609"/>
                      <a:pt x="6338" y="13128"/>
                      <a:pt x="0" y="19602"/>
                    </a:cubicBezTo>
                    <a:cubicBezTo>
                      <a:pt x="317" y="20190"/>
                      <a:pt x="724" y="20733"/>
                      <a:pt x="1132" y="21276"/>
                    </a:cubicBezTo>
                    <a:cubicBezTo>
                      <a:pt x="6202" y="15120"/>
                      <a:pt x="11453" y="9190"/>
                      <a:pt x="16795" y="3259"/>
                    </a:cubicBezTo>
                    <a:cubicBezTo>
                      <a:pt x="17429" y="2173"/>
                      <a:pt x="18108" y="1087"/>
                      <a:pt x="187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-3064410" y="1136102"/>
                <a:ext cx="397318" cy="396511"/>
              </a:xfrm>
              <a:custGeom>
                <a:rect b="b" l="l" r="r" t="t"/>
                <a:pathLst>
                  <a:path extrusionOk="0" h="22590" w="22636">
                    <a:moveTo>
                      <a:pt x="11318" y="0"/>
                    </a:moveTo>
                    <a:cubicBezTo>
                      <a:pt x="5071" y="0"/>
                      <a:pt x="1" y="5025"/>
                      <a:pt x="1" y="11272"/>
                    </a:cubicBezTo>
                    <a:cubicBezTo>
                      <a:pt x="1" y="17520"/>
                      <a:pt x="5071" y="22590"/>
                      <a:pt x="11318" y="22590"/>
                    </a:cubicBezTo>
                    <a:cubicBezTo>
                      <a:pt x="17565" y="22590"/>
                      <a:pt x="22635" y="17520"/>
                      <a:pt x="22635" y="11272"/>
                    </a:cubicBezTo>
                    <a:cubicBezTo>
                      <a:pt x="22635" y="5025"/>
                      <a:pt x="17565" y="0"/>
                      <a:pt x="11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" name="Google Shape;220;p13"/>
              <p:cNvGrpSpPr/>
              <p:nvPr/>
            </p:nvGrpSpPr>
            <p:grpSpPr>
              <a:xfrm>
                <a:off x="-3064410" y="1266411"/>
                <a:ext cx="412411" cy="261214"/>
                <a:chOff x="-3064410" y="1266411"/>
                <a:chExt cx="412411" cy="261214"/>
              </a:xfrm>
            </p:grpSpPr>
            <p:sp>
              <p:nvSpPr>
                <p:cNvPr id="221" name="Google Shape;221;p13"/>
                <p:cNvSpPr/>
                <p:nvPr/>
              </p:nvSpPr>
              <p:spPr>
                <a:xfrm>
                  <a:off x="-3024671" y="1342694"/>
                  <a:ext cx="318631" cy="151776"/>
                </a:xfrm>
                <a:custGeom>
                  <a:rect b="b" l="l" r="r" t="t"/>
                  <a:pathLst>
                    <a:path extrusionOk="0" fill="none" h="8647" w="18153">
                      <a:moveTo>
                        <a:pt x="0" y="0"/>
                      </a:moveTo>
                      <a:cubicBezTo>
                        <a:pt x="227" y="4844"/>
                        <a:pt x="4210" y="8647"/>
                        <a:pt x="9054" y="8647"/>
                      </a:cubicBezTo>
                      <a:cubicBezTo>
                        <a:pt x="13898" y="8647"/>
                        <a:pt x="17881" y="4844"/>
                        <a:pt x="18153" y="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5"/>
                  </a:solidFill>
                  <a:prstDash val="solid"/>
                  <a:miter lim="45268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2" name="Google Shape;222;p13"/>
                <p:cNvGrpSpPr/>
                <p:nvPr/>
              </p:nvGrpSpPr>
              <p:grpSpPr>
                <a:xfrm>
                  <a:off x="-3064410" y="1266411"/>
                  <a:ext cx="412411" cy="261214"/>
                  <a:chOff x="-3064410" y="1266411"/>
                  <a:chExt cx="412411" cy="261214"/>
                </a:xfrm>
              </p:grpSpPr>
              <p:sp>
                <p:nvSpPr>
                  <p:cNvPr id="223" name="Google Shape;223;p13"/>
                  <p:cNvSpPr/>
                  <p:nvPr/>
                </p:nvSpPr>
                <p:spPr>
                  <a:xfrm>
                    <a:off x="-2914232" y="1426120"/>
                    <a:ext cx="66770" cy="72334"/>
                  </a:xfrm>
                  <a:custGeom>
                    <a:rect b="b" l="l" r="r" t="t"/>
                    <a:pathLst>
                      <a:path extrusionOk="0" h="4121" w="3804">
                        <a:moveTo>
                          <a:pt x="1268" y="1"/>
                        </a:moveTo>
                        <a:lnTo>
                          <a:pt x="1268" y="1"/>
                        </a:lnTo>
                        <a:cubicBezTo>
                          <a:pt x="1268" y="1"/>
                          <a:pt x="1" y="3305"/>
                          <a:pt x="3803" y="4120"/>
                        </a:cubicBezTo>
                        <a:cubicBezTo>
                          <a:pt x="3667" y="2445"/>
                          <a:pt x="2717" y="906"/>
                          <a:pt x="12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13"/>
                  <p:cNvSpPr/>
                  <p:nvPr/>
                </p:nvSpPr>
                <p:spPr>
                  <a:xfrm>
                    <a:off x="-2929327" y="1491871"/>
                    <a:ext cx="82655" cy="35754"/>
                  </a:xfrm>
                  <a:custGeom>
                    <a:rect b="b" l="l" r="r" t="t"/>
                    <a:pathLst>
                      <a:path extrusionOk="0" h="2037" w="4709">
                        <a:moveTo>
                          <a:pt x="3486" y="1"/>
                        </a:moveTo>
                        <a:cubicBezTo>
                          <a:pt x="2221" y="1"/>
                          <a:pt x="994" y="468"/>
                          <a:pt x="0" y="1325"/>
                        </a:cubicBezTo>
                        <a:cubicBezTo>
                          <a:pt x="0" y="1325"/>
                          <a:pt x="901" y="2037"/>
                          <a:pt x="2028" y="2037"/>
                        </a:cubicBezTo>
                        <a:cubicBezTo>
                          <a:pt x="2890" y="2037"/>
                          <a:pt x="3884" y="1620"/>
                          <a:pt x="4708" y="148"/>
                        </a:cubicBezTo>
                        <a:cubicBezTo>
                          <a:pt x="4301" y="49"/>
                          <a:pt x="3891" y="1"/>
                          <a:pt x="34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" name="Google Shape;225;p13"/>
                  <p:cNvSpPr/>
                  <p:nvPr/>
                </p:nvSpPr>
                <p:spPr>
                  <a:xfrm>
                    <a:off x="-2981773" y="1406251"/>
                    <a:ext cx="66770" cy="73124"/>
                  </a:xfrm>
                  <a:custGeom>
                    <a:rect b="b" l="l" r="r" t="t"/>
                    <a:pathLst>
                      <a:path extrusionOk="0" h="4166" w="3804">
                        <a:moveTo>
                          <a:pt x="1268" y="1"/>
                        </a:moveTo>
                        <a:lnTo>
                          <a:pt x="1268" y="1"/>
                        </a:lnTo>
                        <a:cubicBezTo>
                          <a:pt x="1268" y="1"/>
                          <a:pt x="1" y="3351"/>
                          <a:pt x="3803" y="4166"/>
                        </a:cubicBezTo>
                        <a:cubicBezTo>
                          <a:pt x="3667" y="2445"/>
                          <a:pt x="2717" y="906"/>
                          <a:pt x="12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" name="Google Shape;226;p13"/>
                  <p:cNvSpPr/>
                  <p:nvPr/>
                </p:nvSpPr>
                <p:spPr>
                  <a:xfrm>
                    <a:off x="-3064410" y="1285491"/>
                    <a:ext cx="64383" cy="85024"/>
                  </a:xfrm>
                  <a:custGeom>
                    <a:rect b="b" l="l" r="r" t="t"/>
                    <a:pathLst>
                      <a:path extrusionOk="0" h="4844" w="3668">
                        <a:moveTo>
                          <a:pt x="3034" y="0"/>
                        </a:moveTo>
                        <a:cubicBezTo>
                          <a:pt x="3034" y="0"/>
                          <a:pt x="1" y="1856"/>
                          <a:pt x="2536" y="4844"/>
                        </a:cubicBezTo>
                        <a:cubicBezTo>
                          <a:pt x="3486" y="3395"/>
                          <a:pt x="3668" y="1584"/>
                          <a:pt x="303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" name="Google Shape;227;p13"/>
                  <p:cNvSpPr/>
                  <p:nvPr/>
                </p:nvSpPr>
                <p:spPr>
                  <a:xfrm>
                    <a:off x="-3035799" y="1353014"/>
                    <a:ext cx="63575" cy="85042"/>
                  </a:xfrm>
                  <a:custGeom>
                    <a:rect b="b" l="l" r="r" t="t"/>
                    <a:pathLst>
                      <a:path extrusionOk="0" h="4845" w="3622">
                        <a:moveTo>
                          <a:pt x="2898" y="1"/>
                        </a:moveTo>
                        <a:cubicBezTo>
                          <a:pt x="2897" y="1"/>
                          <a:pt x="0" y="2083"/>
                          <a:pt x="2762" y="4845"/>
                        </a:cubicBezTo>
                        <a:cubicBezTo>
                          <a:pt x="3577" y="3351"/>
                          <a:pt x="3622" y="1540"/>
                          <a:pt x="289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" name="Google Shape;228;p13"/>
                  <p:cNvSpPr/>
                  <p:nvPr/>
                </p:nvSpPr>
                <p:spPr>
                  <a:xfrm>
                    <a:off x="-3054861" y="1372884"/>
                    <a:ext cx="68349" cy="63593"/>
                  </a:xfrm>
                  <a:custGeom>
                    <a:rect b="b" l="l" r="r" t="t"/>
                    <a:pathLst>
                      <a:path extrusionOk="0" h="3623" w="3894">
                        <a:moveTo>
                          <a:pt x="634" y="1"/>
                        </a:moveTo>
                        <a:lnTo>
                          <a:pt x="634" y="1"/>
                        </a:lnTo>
                        <a:cubicBezTo>
                          <a:pt x="634" y="1"/>
                          <a:pt x="0" y="3441"/>
                          <a:pt x="3893" y="3622"/>
                        </a:cubicBezTo>
                        <a:cubicBezTo>
                          <a:pt x="3440" y="1947"/>
                          <a:pt x="2263" y="589"/>
                          <a:pt x="6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" name="Google Shape;229;p13"/>
                  <p:cNvSpPr/>
                  <p:nvPr/>
                </p:nvSpPr>
                <p:spPr>
                  <a:xfrm>
                    <a:off x="-3000045" y="1469948"/>
                    <a:ext cx="85042" cy="32086"/>
                  </a:xfrm>
                  <a:custGeom>
                    <a:rect b="b" l="l" r="r" t="t"/>
                    <a:pathLst>
                      <a:path extrusionOk="0" h="1828" w="4845">
                        <a:moveTo>
                          <a:pt x="2625" y="0"/>
                        </a:moveTo>
                        <a:cubicBezTo>
                          <a:pt x="1720" y="0"/>
                          <a:pt x="813" y="229"/>
                          <a:pt x="1" y="672"/>
                        </a:cubicBezTo>
                        <a:cubicBezTo>
                          <a:pt x="1" y="672"/>
                          <a:pt x="944" y="1828"/>
                          <a:pt x="2329" y="1828"/>
                        </a:cubicBezTo>
                        <a:cubicBezTo>
                          <a:pt x="3067" y="1828"/>
                          <a:pt x="3931" y="1499"/>
                          <a:pt x="4844" y="491"/>
                        </a:cubicBezTo>
                        <a:cubicBezTo>
                          <a:pt x="4142" y="161"/>
                          <a:pt x="3384" y="0"/>
                          <a:pt x="262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" name="Google Shape;230;p13"/>
                  <p:cNvSpPr/>
                  <p:nvPr/>
                </p:nvSpPr>
                <p:spPr>
                  <a:xfrm>
                    <a:off x="-2849077" y="1416589"/>
                    <a:ext cx="66770" cy="72316"/>
                  </a:xfrm>
                  <a:custGeom>
                    <a:rect b="b" l="l" r="r" t="t"/>
                    <a:pathLst>
                      <a:path extrusionOk="0" h="4120" w="3804">
                        <a:moveTo>
                          <a:pt x="2536" y="0"/>
                        </a:moveTo>
                        <a:lnTo>
                          <a:pt x="2536" y="0"/>
                        </a:lnTo>
                        <a:cubicBezTo>
                          <a:pt x="1042" y="861"/>
                          <a:pt x="91" y="2445"/>
                          <a:pt x="1" y="4120"/>
                        </a:cubicBezTo>
                        <a:cubicBezTo>
                          <a:pt x="3803" y="3305"/>
                          <a:pt x="2536" y="1"/>
                          <a:pt x="253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" name="Google Shape;231;p13"/>
                  <p:cNvSpPr/>
                  <p:nvPr/>
                </p:nvSpPr>
                <p:spPr>
                  <a:xfrm>
                    <a:off x="-2850657" y="1482340"/>
                    <a:ext cx="82655" cy="35421"/>
                  </a:xfrm>
                  <a:custGeom>
                    <a:rect b="b" l="l" r="r" t="t"/>
                    <a:pathLst>
                      <a:path extrusionOk="0" h="2018" w="4709">
                        <a:moveTo>
                          <a:pt x="1229" y="0"/>
                        </a:moveTo>
                        <a:cubicBezTo>
                          <a:pt x="820" y="0"/>
                          <a:pt x="407" y="49"/>
                          <a:pt x="0" y="148"/>
                        </a:cubicBezTo>
                        <a:cubicBezTo>
                          <a:pt x="847" y="1606"/>
                          <a:pt x="1849" y="2017"/>
                          <a:pt x="2710" y="2017"/>
                        </a:cubicBezTo>
                        <a:cubicBezTo>
                          <a:pt x="3827" y="2017"/>
                          <a:pt x="4708" y="1325"/>
                          <a:pt x="4708" y="1325"/>
                        </a:cubicBezTo>
                        <a:cubicBezTo>
                          <a:pt x="3749" y="468"/>
                          <a:pt x="2504" y="0"/>
                          <a:pt x="122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" name="Google Shape;232;p13"/>
                  <p:cNvSpPr/>
                  <p:nvPr/>
                </p:nvSpPr>
                <p:spPr>
                  <a:xfrm>
                    <a:off x="-2791067" y="1397510"/>
                    <a:ext cx="66752" cy="72334"/>
                  </a:xfrm>
                  <a:custGeom>
                    <a:rect b="b" l="l" r="r" t="t"/>
                    <a:pathLst>
                      <a:path extrusionOk="0" h="4121" w="3803">
                        <a:moveTo>
                          <a:pt x="2535" y="1"/>
                        </a:moveTo>
                        <a:cubicBezTo>
                          <a:pt x="1041" y="861"/>
                          <a:pt x="91" y="2400"/>
                          <a:pt x="0" y="4120"/>
                        </a:cubicBezTo>
                        <a:cubicBezTo>
                          <a:pt x="3803" y="3306"/>
                          <a:pt x="2535" y="1"/>
                          <a:pt x="253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" name="Google Shape;233;p13"/>
                  <p:cNvSpPr/>
                  <p:nvPr/>
                </p:nvSpPr>
                <p:spPr>
                  <a:xfrm>
                    <a:off x="-2716382" y="1266411"/>
                    <a:ext cx="64383" cy="84252"/>
                  </a:xfrm>
                  <a:custGeom>
                    <a:rect b="b" l="l" r="r" t="t"/>
                    <a:pathLst>
                      <a:path extrusionOk="0" h="4800" w="3668">
                        <a:moveTo>
                          <a:pt x="589" y="1"/>
                        </a:moveTo>
                        <a:lnTo>
                          <a:pt x="589" y="1"/>
                        </a:lnTo>
                        <a:cubicBezTo>
                          <a:pt x="1" y="1585"/>
                          <a:pt x="182" y="3396"/>
                          <a:pt x="1132" y="4799"/>
                        </a:cubicBezTo>
                        <a:cubicBezTo>
                          <a:pt x="3667" y="1857"/>
                          <a:pt x="589" y="1"/>
                          <a:pt x="58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" name="Google Shape;234;p13"/>
                  <p:cNvSpPr/>
                  <p:nvPr/>
                </p:nvSpPr>
                <p:spPr>
                  <a:xfrm>
                    <a:off x="-2736251" y="1338727"/>
                    <a:ext cx="65962" cy="83445"/>
                  </a:xfrm>
                  <a:custGeom>
                    <a:rect b="b" l="l" r="r" t="t"/>
                    <a:pathLst>
                      <a:path extrusionOk="0" h="4754" w="3758">
                        <a:moveTo>
                          <a:pt x="1449" y="0"/>
                        </a:moveTo>
                        <a:lnTo>
                          <a:pt x="1449" y="0"/>
                        </a:lnTo>
                        <a:cubicBezTo>
                          <a:pt x="363" y="1313"/>
                          <a:pt x="1" y="3124"/>
                          <a:pt x="453" y="4753"/>
                        </a:cubicBezTo>
                        <a:cubicBezTo>
                          <a:pt x="3758" y="2671"/>
                          <a:pt x="1450" y="0"/>
                          <a:pt x="144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" name="Google Shape;235;p13"/>
                  <p:cNvSpPr/>
                  <p:nvPr/>
                </p:nvSpPr>
                <p:spPr>
                  <a:xfrm>
                    <a:off x="-2729089" y="1370497"/>
                    <a:ext cx="69929" cy="51183"/>
                  </a:xfrm>
                  <a:custGeom>
                    <a:rect b="b" l="l" r="r" t="t"/>
                    <a:pathLst>
                      <a:path extrusionOk="0" h="2916" w="3984">
                        <a:moveTo>
                          <a:pt x="3984" y="1"/>
                        </a:moveTo>
                        <a:lnTo>
                          <a:pt x="3984" y="1"/>
                        </a:lnTo>
                        <a:cubicBezTo>
                          <a:pt x="2309" y="272"/>
                          <a:pt x="815" y="1268"/>
                          <a:pt x="0" y="2807"/>
                        </a:cubicBezTo>
                        <a:cubicBezTo>
                          <a:pt x="374" y="2882"/>
                          <a:pt x="713" y="2916"/>
                          <a:pt x="1020" y="2916"/>
                        </a:cubicBezTo>
                        <a:cubicBezTo>
                          <a:pt x="3873" y="2916"/>
                          <a:pt x="3984" y="1"/>
                          <a:pt x="3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" name="Google Shape;236;p13"/>
                  <p:cNvSpPr/>
                  <p:nvPr/>
                </p:nvSpPr>
                <p:spPr>
                  <a:xfrm>
                    <a:off x="-2791067" y="1460136"/>
                    <a:ext cx="85024" cy="32367"/>
                  </a:xfrm>
                  <a:custGeom>
                    <a:rect b="b" l="l" r="r" t="t"/>
                    <a:pathLst>
                      <a:path extrusionOk="0" h="1844" w="4844">
                        <a:moveTo>
                          <a:pt x="2261" y="1"/>
                        </a:moveTo>
                        <a:cubicBezTo>
                          <a:pt x="1488" y="1"/>
                          <a:pt x="715" y="171"/>
                          <a:pt x="0" y="507"/>
                        </a:cubicBezTo>
                        <a:cubicBezTo>
                          <a:pt x="882" y="1515"/>
                          <a:pt x="1736" y="1843"/>
                          <a:pt x="2476" y="1843"/>
                        </a:cubicBezTo>
                        <a:cubicBezTo>
                          <a:pt x="3862" y="1843"/>
                          <a:pt x="4844" y="688"/>
                          <a:pt x="4844" y="688"/>
                        </a:cubicBezTo>
                        <a:cubicBezTo>
                          <a:pt x="4044" y="227"/>
                          <a:pt x="3152" y="1"/>
                          <a:pt x="22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190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37" name="Google Shape;237;p13"/>
              <p:cNvSpPr/>
              <p:nvPr/>
            </p:nvSpPr>
            <p:spPr>
              <a:xfrm>
                <a:off x="-3530828" y="1658144"/>
                <a:ext cx="1326179" cy="38949"/>
              </a:xfrm>
              <a:custGeom>
                <a:rect b="b" l="l" r="r" t="t"/>
                <a:pathLst>
                  <a:path extrusionOk="0" h="2219" w="75555">
                    <a:moveTo>
                      <a:pt x="816" y="0"/>
                    </a:moveTo>
                    <a:cubicBezTo>
                      <a:pt x="363" y="0"/>
                      <a:pt x="1" y="362"/>
                      <a:pt x="1" y="815"/>
                    </a:cubicBezTo>
                    <a:lnTo>
                      <a:pt x="1" y="1404"/>
                    </a:lnTo>
                    <a:cubicBezTo>
                      <a:pt x="1" y="1856"/>
                      <a:pt x="363" y="2218"/>
                      <a:pt x="816" y="2218"/>
                    </a:cubicBezTo>
                    <a:lnTo>
                      <a:pt x="74740" y="2218"/>
                    </a:lnTo>
                    <a:cubicBezTo>
                      <a:pt x="75193" y="2218"/>
                      <a:pt x="75555" y="1856"/>
                      <a:pt x="75555" y="1404"/>
                    </a:cubicBezTo>
                    <a:lnTo>
                      <a:pt x="75555" y="815"/>
                    </a:lnTo>
                    <a:cubicBezTo>
                      <a:pt x="75555" y="362"/>
                      <a:pt x="75193" y="0"/>
                      <a:pt x="7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-3530828" y="1745538"/>
                <a:ext cx="1326179" cy="38949"/>
              </a:xfrm>
              <a:custGeom>
                <a:rect b="b" l="l" r="r" t="t"/>
                <a:pathLst>
                  <a:path extrusionOk="0" h="2219" w="75555">
                    <a:moveTo>
                      <a:pt x="816" y="1"/>
                    </a:moveTo>
                    <a:cubicBezTo>
                      <a:pt x="363" y="1"/>
                      <a:pt x="1" y="363"/>
                      <a:pt x="1" y="816"/>
                    </a:cubicBezTo>
                    <a:lnTo>
                      <a:pt x="1" y="1404"/>
                    </a:lnTo>
                    <a:cubicBezTo>
                      <a:pt x="1" y="1857"/>
                      <a:pt x="363" y="2219"/>
                      <a:pt x="816" y="2219"/>
                    </a:cubicBezTo>
                    <a:lnTo>
                      <a:pt x="74740" y="2219"/>
                    </a:lnTo>
                    <a:cubicBezTo>
                      <a:pt x="75193" y="2219"/>
                      <a:pt x="75555" y="1857"/>
                      <a:pt x="75555" y="1404"/>
                    </a:cubicBezTo>
                    <a:lnTo>
                      <a:pt x="75555" y="816"/>
                    </a:lnTo>
                    <a:cubicBezTo>
                      <a:pt x="75555" y="363"/>
                      <a:pt x="75193" y="1"/>
                      <a:pt x="7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-3530828" y="1832948"/>
                <a:ext cx="1326179" cy="38159"/>
              </a:xfrm>
              <a:custGeom>
                <a:rect b="b" l="l" r="r" t="t"/>
                <a:pathLst>
                  <a:path extrusionOk="0" h="2174" w="75555">
                    <a:moveTo>
                      <a:pt x="816" y="0"/>
                    </a:moveTo>
                    <a:cubicBezTo>
                      <a:pt x="363" y="0"/>
                      <a:pt x="1" y="362"/>
                      <a:pt x="1" y="815"/>
                    </a:cubicBezTo>
                    <a:lnTo>
                      <a:pt x="1" y="1404"/>
                    </a:lnTo>
                    <a:cubicBezTo>
                      <a:pt x="1" y="1856"/>
                      <a:pt x="363" y="2173"/>
                      <a:pt x="816" y="2173"/>
                    </a:cubicBezTo>
                    <a:lnTo>
                      <a:pt x="74740" y="2173"/>
                    </a:lnTo>
                    <a:cubicBezTo>
                      <a:pt x="75193" y="2173"/>
                      <a:pt x="75555" y="1856"/>
                      <a:pt x="75555" y="1404"/>
                    </a:cubicBezTo>
                    <a:lnTo>
                      <a:pt x="75555" y="815"/>
                    </a:lnTo>
                    <a:cubicBezTo>
                      <a:pt x="75555" y="362"/>
                      <a:pt x="75193" y="0"/>
                      <a:pt x="7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-3530828" y="1919552"/>
                <a:ext cx="1326179" cy="38949"/>
              </a:xfrm>
              <a:custGeom>
                <a:rect b="b" l="l" r="r" t="t"/>
                <a:pathLst>
                  <a:path extrusionOk="0" h="2219" w="75555">
                    <a:moveTo>
                      <a:pt x="816" y="1"/>
                    </a:moveTo>
                    <a:cubicBezTo>
                      <a:pt x="363" y="1"/>
                      <a:pt x="1" y="363"/>
                      <a:pt x="1" y="815"/>
                    </a:cubicBezTo>
                    <a:lnTo>
                      <a:pt x="1" y="1404"/>
                    </a:lnTo>
                    <a:cubicBezTo>
                      <a:pt x="1" y="1857"/>
                      <a:pt x="363" y="2219"/>
                      <a:pt x="816" y="2219"/>
                    </a:cubicBezTo>
                    <a:lnTo>
                      <a:pt x="74740" y="2219"/>
                    </a:lnTo>
                    <a:cubicBezTo>
                      <a:pt x="75193" y="2219"/>
                      <a:pt x="75555" y="1857"/>
                      <a:pt x="75555" y="1404"/>
                    </a:cubicBezTo>
                    <a:lnTo>
                      <a:pt x="75555" y="815"/>
                    </a:lnTo>
                    <a:cubicBezTo>
                      <a:pt x="75555" y="363"/>
                      <a:pt x="75193" y="1"/>
                      <a:pt x="7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-3530828" y="2006962"/>
                <a:ext cx="1326179" cy="38949"/>
              </a:xfrm>
              <a:custGeom>
                <a:rect b="b" l="l" r="r" t="t"/>
                <a:pathLst>
                  <a:path extrusionOk="0" h="2219" w="75555">
                    <a:moveTo>
                      <a:pt x="816" y="0"/>
                    </a:moveTo>
                    <a:cubicBezTo>
                      <a:pt x="363" y="0"/>
                      <a:pt x="1" y="362"/>
                      <a:pt x="1" y="815"/>
                    </a:cubicBezTo>
                    <a:lnTo>
                      <a:pt x="1" y="1404"/>
                    </a:lnTo>
                    <a:cubicBezTo>
                      <a:pt x="1" y="1856"/>
                      <a:pt x="363" y="2218"/>
                      <a:pt x="816" y="2218"/>
                    </a:cubicBezTo>
                    <a:lnTo>
                      <a:pt x="74740" y="2218"/>
                    </a:lnTo>
                    <a:cubicBezTo>
                      <a:pt x="75193" y="2218"/>
                      <a:pt x="75555" y="1856"/>
                      <a:pt x="75555" y="1404"/>
                    </a:cubicBezTo>
                    <a:lnTo>
                      <a:pt x="75555" y="815"/>
                    </a:lnTo>
                    <a:cubicBezTo>
                      <a:pt x="75555" y="362"/>
                      <a:pt x="75193" y="0"/>
                      <a:pt x="7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-3530828" y="2094355"/>
                <a:ext cx="1326179" cy="38159"/>
              </a:xfrm>
              <a:custGeom>
                <a:rect b="b" l="l" r="r" t="t"/>
                <a:pathLst>
                  <a:path extrusionOk="0" h="2174" w="75555">
                    <a:moveTo>
                      <a:pt x="816" y="1"/>
                    </a:moveTo>
                    <a:cubicBezTo>
                      <a:pt x="363" y="1"/>
                      <a:pt x="1" y="363"/>
                      <a:pt x="1" y="770"/>
                    </a:cubicBezTo>
                    <a:lnTo>
                      <a:pt x="1" y="1359"/>
                    </a:lnTo>
                    <a:cubicBezTo>
                      <a:pt x="1" y="1812"/>
                      <a:pt x="363" y="2174"/>
                      <a:pt x="816" y="2174"/>
                    </a:cubicBezTo>
                    <a:lnTo>
                      <a:pt x="74740" y="2174"/>
                    </a:lnTo>
                    <a:cubicBezTo>
                      <a:pt x="75193" y="2174"/>
                      <a:pt x="75555" y="1812"/>
                      <a:pt x="75555" y="1359"/>
                    </a:cubicBezTo>
                    <a:lnTo>
                      <a:pt x="75555" y="770"/>
                    </a:lnTo>
                    <a:cubicBezTo>
                      <a:pt x="75555" y="363"/>
                      <a:pt x="75193" y="1"/>
                      <a:pt x="7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-3530828" y="2180976"/>
                <a:ext cx="1326179" cy="38949"/>
              </a:xfrm>
              <a:custGeom>
                <a:rect b="b" l="l" r="r" t="t"/>
                <a:pathLst>
                  <a:path extrusionOk="0" h="2219" w="75555">
                    <a:moveTo>
                      <a:pt x="816" y="0"/>
                    </a:moveTo>
                    <a:cubicBezTo>
                      <a:pt x="363" y="0"/>
                      <a:pt x="1" y="362"/>
                      <a:pt x="1" y="815"/>
                    </a:cubicBezTo>
                    <a:lnTo>
                      <a:pt x="1" y="1403"/>
                    </a:lnTo>
                    <a:cubicBezTo>
                      <a:pt x="1" y="1856"/>
                      <a:pt x="363" y="2218"/>
                      <a:pt x="816" y="2218"/>
                    </a:cubicBezTo>
                    <a:lnTo>
                      <a:pt x="74740" y="2218"/>
                    </a:lnTo>
                    <a:cubicBezTo>
                      <a:pt x="75193" y="2218"/>
                      <a:pt x="75555" y="1856"/>
                      <a:pt x="75555" y="1403"/>
                    </a:cubicBezTo>
                    <a:lnTo>
                      <a:pt x="75555" y="815"/>
                    </a:lnTo>
                    <a:cubicBezTo>
                      <a:pt x="75555" y="362"/>
                      <a:pt x="75193" y="0"/>
                      <a:pt x="7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-3497444" y="2481315"/>
                <a:ext cx="542706" cy="38949"/>
              </a:xfrm>
              <a:custGeom>
                <a:rect b="b" l="l" r="r" t="t"/>
                <a:pathLst>
                  <a:path extrusionOk="0" h="2219" w="30919">
                    <a:moveTo>
                      <a:pt x="815" y="1"/>
                    </a:moveTo>
                    <a:cubicBezTo>
                      <a:pt x="362" y="1"/>
                      <a:pt x="0" y="363"/>
                      <a:pt x="0" y="816"/>
                    </a:cubicBezTo>
                    <a:lnTo>
                      <a:pt x="0" y="1404"/>
                    </a:lnTo>
                    <a:cubicBezTo>
                      <a:pt x="0" y="1857"/>
                      <a:pt x="362" y="2219"/>
                      <a:pt x="815" y="2219"/>
                    </a:cubicBezTo>
                    <a:lnTo>
                      <a:pt x="30104" y="2219"/>
                    </a:lnTo>
                    <a:cubicBezTo>
                      <a:pt x="30557" y="2219"/>
                      <a:pt x="30919" y="1857"/>
                      <a:pt x="30919" y="1404"/>
                    </a:cubicBezTo>
                    <a:lnTo>
                      <a:pt x="30919" y="816"/>
                    </a:lnTo>
                    <a:cubicBezTo>
                      <a:pt x="30919" y="363"/>
                      <a:pt x="30557" y="1"/>
                      <a:pt x="301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-2741815" y="2481315"/>
                <a:ext cx="541933" cy="38949"/>
              </a:xfrm>
              <a:custGeom>
                <a:rect b="b" l="l" r="r" t="t"/>
                <a:pathLst>
                  <a:path extrusionOk="0" h="2219" w="30875">
                    <a:moveTo>
                      <a:pt x="816" y="1"/>
                    </a:moveTo>
                    <a:cubicBezTo>
                      <a:pt x="363" y="1"/>
                      <a:pt x="1" y="363"/>
                      <a:pt x="1" y="816"/>
                    </a:cubicBezTo>
                    <a:lnTo>
                      <a:pt x="1" y="1404"/>
                    </a:lnTo>
                    <a:cubicBezTo>
                      <a:pt x="1" y="1857"/>
                      <a:pt x="363" y="2219"/>
                      <a:pt x="816" y="2219"/>
                    </a:cubicBezTo>
                    <a:lnTo>
                      <a:pt x="30059" y="2219"/>
                    </a:lnTo>
                    <a:cubicBezTo>
                      <a:pt x="30512" y="2219"/>
                      <a:pt x="30874" y="1857"/>
                      <a:pt x="30874" y="1404"/>
                    </a:cubicBezTo>
                    <a:lnTo>
                      <a:pt x="30874" y="816"/>
                    </a:lnTo>
                    <a:cubicBezTo>
                      <a:pt x="30874" y="363"/>
                      <a:pt x="30512" y="1"/>
                      <a:pt x="300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-2919006" y="2800732"/>
                <a:ext cx="106491" cy="106491"/>
              </a:xfrm>
              <a:custGeom>
                <a:rect b="b" l="l" r="r" t="t"/>
                <a:pathLst>
                  <a:path extrusionOk="0" fill="none" h="6067" w="6067">
                    <a:moveTo>
                      <a:pt x="6067" y="3034"/>
                    </a:moveTo>
                    <a:cubicBezTo>
                      <a:pt x="6067" y="4709"/>
                      <a:pt x="4709" y="6067"/>
                      <a:pt x="3034" y="6067"/>
                    </a:cubicBezTo>
                    <a:cubicBezTo>
                      <a:pt x="1359" y="6067"/>
                      <a:pt x="1" y="4709"/>
                      <a:pt x="1" y="3034"/>
                    </a:cubicBezTo>
                    <a:cubicBezTo>
                      <a:pt x="1" y="1359"/>
                      <a:pt x="1359" y="1"/>
                      <a:pt x="3034" y="1"/>
                    </a:cubicBezTo>
                    <a:cubicBezTo>
                      <a:pt x="4709" y="1"/>
                      <a:pt x="6067" y="1359"/>
                      <a:pt x="6067" y="3034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-2889606" y="2830132"/>
                <a:ext cx="48498" cy="48498"/>
              </a:xfrm>
              <a:custGeom>
                <a:rect b="b" l="l" r="r" t="t"/>
                <a:pathLst>
                  <a:path extrusionOk="0" fill="none" h="2763" w="2763">
                    <a:moveTo>
                      <a:pt x="2762" y="1359"/>
                    </a:moveTo>
                    <a:cubicBezTo>
                      <a:pt x="2762" y="2129"/>
                      <a:pt x="2129" y="2762"/>
                      <a:pt x="1359" y="2762"/>
                    </a:cubicBezTo>
                    <a:cubicBezTo>
                      <a:pt x="589" y="2762"/>
                      <a:pt x="1" y="2129"/>
                      <a:pt x="1" y="1359"/>
                    </a:cubicBezTo>
                    <a:cubicBezTo>
                      <a:pt x="1" y="589"/>
                      <a:pt x="589" y="1"/>
                      <a:pt x="1359" y="1"/>
                    </a:cubicBezTo>
                    <a:cubicBezTo>
                      <a:pt x="2129" y="1"/>
                      <a:pt x="2762" y="589"/>
                      <a:pt x="2762" y="1359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-3078715" y="409856"/>
                <a:ext cx="358387" cy="38159"/>
              </a:xfrm>
              <a:custGeom>
                <a:rect b="b" l="l" r="r" t="t"/>
                <a:pathLst>
                  <a:path extrusionOk="0" fill="none" h="2174" w="20418">
                    <a:moveTo>
                      <a:pt x="816" y="1"/>
                    </a:moveTo>
                    <a:lnTo>
                      <a:pt x="19602" y="1"/>
                    </a:lnTo>
                    <a:cubicBezTo>
                      <a:pt x="20055" y="1"/>
                      <a:pt x="20417" y="363"/>
                      <a:pt x="20417" y="815"/>
                    </a:cubicBezTo>
                    <a:lnTo>
                      <a:pt x="20417" y="1404"/>
                    </a:lnTo>
                    <a:cubicBezTo>
                      <a:pt x="20417" y="1811"/>
                      <a:pt x="20055" y="2174"/>
                      <a:pt x="19602" y="2174"/>
                    </a:cubicBezTo>
                    <a:lnTo>
                      <a:pt x="816" y="2174"/>
                    </a:lnTo>
                    <a:cubicBezTo>
                      <a:pt x="363" y="2174"/>
                      <a:pt x="1" y="1811"/>
                      <a:pt x="1" y="1404"/>
                    </a:cubicBezTo>
                    <a:lnTo>
                      <a:pt x="1" y="815"/>
                    </a:lnTo>
                    <a:cubicBezTo>
                      <a:pt x="1" y="363"/>
                      <a:pt x="363" y="1"/>
                      <a:pt x="81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-2690948" y="409856"/>
                <a:ext cx="38159" cy="38159"/>
              </a:xfrm>
              <a:custGeom>
                <a:rect b="b" l="l" r="r" t="t"/>
                <a:pathLst>
                  <a:path extrusionOk="0" fill="none" h="2174" w="2174">
                    <a:moveTo>
                      <a:pt x="2173" y="1087"/>
                    </a:moveTo>
                    <a:cubicBezTo>
                      <a:pt x="2173" y="1676"/>
                      <a:pt x="1675" y="2174"/>
                      <a:pt x="1087" y="2174"/>
                    </a:cubicBezTo>
                    <a:cubicBezTo>
                      <a:pt x="498" y="2174"/>
                      <a:pt x="0" y="1676"/>
                      <a:pt x="0" y="1087"/>
                    </a:cubicBezTo>
                    <a:cubicBezTo>
                      <a:pt x="0" y="499"/>
                      <a:pt x="498" y="1"/>
                      <a:pt x="1087" y="1"/>
                    </a:cubicBezTo>
                    <a:cubicBezTo>
                      <a:pt x="1675" y="1"/>
                      <a:pt x="2173" y="499"/>
                      <a:pt x="2173" y="1087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-3844682" y="684779"/>
                <a:ext cx="53254" cy="221706"/>
              </a:xfrm>
              <a:custGeom>
                <a:rect b="b" l="l" r="r" t="t"/>
                <a:pathLst>
                  <a:path extrusionOk="0" h="12631" w="3034">
                    <a:moveTo>
                      <a:pt x="1449" y="1"/>
                    </a:moveTo>
                    <a:cubicBezTo>
                      <a:pt x="634" y="1"/>
                      <a:pt x="1" y="589"/>
                      <a:pt x="1" y="1404"/>
                    </a:cubicBezTo>
                    <a:lnTo>
                      <a:pt x="1" y="11182"/>
                    </a:lnTo>
                    <a:cubicBezTo>
                      <a:pt x="1" y="11997"/>
                      <a:pt x="634" y="12631"/>
                      <a:pt x="1449" y="12631"/>
                    </a:cubicBezTo>
                    <a:lnTo>
                      <a:pt x="1630" y="12631"/>
                    </a:lnTo>
                    <a:cubicBezTo>
                      <a:pt x="2400" y="12631"/>
                      <a:pt x="3034" y="11997"/>
                      <a:pt x="3034" y="11182"/>
                    </a:cubicBezTo>
                    <a:lnTo>
                      <a:pt x="3034" y="1404"/>
                    </a:lnTo>
                    <a:cubicBezTo>
                      <a:pt x="3034" y="589"/>
                      <a:pt x="2400" y="1"/>
                      <a:pt x="16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-3844682" y="927124"/>
                <a:ext cx="53254" cy="221706"/>
              </a:xfrm>
              <a:custGeom>
                <a:rect b="b" l="l" r="r" t="t"/>
                <a:pathLst>
                  <a:path extrusionOk="0" h="12631" w="3034">
                    <a:moveTo>
                      <a:pt x="1449" y="1"/>
                    </a:moveTo>
                    <a:cubicBezTo>
                      <a:pt x="634" y="1"/>
                      <a:pt x="1" y="634"/>
                      <a:pt x="1" y="1449"/>
                    </a:cubicBezTo>
                    <a:lnTo>
                      <a:pt x="1" y="11227"/>
                    </a:lnTo>
                    <a:cubicBezTo>
                      <a:pt x="1" y="11997"/>
                      <a:pt x="634" y="12631"/>
                      <a:pt x="1449" y="12631"/>
                    </a:cubicBezTo>
                    <a:lnTo>
                      <a:pt x="1630" y="12631"/>
                    </a:lnTo>
                    <a:cubicBezTo>
                      <a:pt x="2400" y="12631"/>
                      <a:pt x="3034" y="11997"/>
                      <a:pt x="3034" y="11227"/>
                    </a:cubicBezTo>
                    <a:lnTo>
                      <a:pt x="3034" y="1449"/>
                    </a:lnTo>
                    <a:cubicBezTo>
                      <a:pt x="3034" y="634"/>
                      <a:pt x="2400" y="1"/>
                      <a:pt x="16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-1943253" y="684779"/>
                <a:ext cx="52447" cy="221706"/>
              </a:xfrm>
              <a:custGeom>
                <a:rect b="b" l="l" r="r" t="t"/>
                <a:pathLst>
                  <a:path extrusionOk="0" h="12631" w="2988">
                    <a:moveTo>
                      <a:pt x="1403" y="1"/>
                    </a:moveTo>
                    <a:cubicBezTo>
                      <a:pt x="589" y="1"/>
                      <a:pt x="0" y="589"/>
                      <a:pt x="0" y="1404"/>
                    </a:cubicBezTo>
                    <a:lnTo>
                      <a:pt x="0" y="11182"/>
                    </a:lnTo>
                    <a:cubicBezTo>
                      <a:pt x="0" y="11997"/>
                      <a:pt x="589" y="12631"/>
                      <a:pt x="1403" y="12631"/>
                    </a:cubicBezTo>
                    <a:lnTo>
                      <a:pt x="1585" y="12631"/>
                    </a:lnTo>
                    <a:cubicBezTo>
                      <a:pt x="2354" y="12631"/>
                      <a:pt x="2988" y="11997"/>
                      <a:pt x="2988" y="11182"/>
                    </a:cubicBezTo>
                    <a:lnTo>
                      <a:pt x="2988" y="1404"/>
                    </a:lnTo>
                    <a:cubicBezTo>
                      <a:pt x="2988" y="589"/>
                      <a:pt x="2354" y="1"/>
                      <a:pt x="1585" y="1"/>
                    </a:cubicBezTo>
                    <a:close/>
                  </a:path>
                </a:pathLst>
              </a:custGeom>
              <a:solidFill>
                <a:srgbClr val="A8CFFF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13"/>
            <p:cNvGrpSpPr/>
            <p:nvPr/>
          </p:nvGrpSpPr>
          <p:grpSpPr>
            <a:xfrm>
              <a:off x="6617806" y="1108646"/>
              <a:ext cx="391737" cy="265129"/>
              <a:chOff x="-3021494" y="55896"/>
              <a:chExt cx="391737" cy="265129"/>
            </a:xfrm>
          </p:grpSpPr>
          <p:sp>
            <p:nvSpPr>
              <p:cNvPr id="254" name="Google Shape;254;p13"/>
              <p:cNvSpPr/>
              <p:nvPr/>
            </p:nvSpPr>
            <p:spPr>
              <a:xfrm>
                <a:off x="-3021494" y="55896"/>
                <a:ext cx="391737" cy="129116"/>
              </a:xfrm>
              <a:custGeom>
                <a:rect b="b" l="l" r="r" t="t"/>
                <a:pathLst>
                  <a:path extrusionOk="0" h="7356" w="22318">
                    <a:moveTo>
                      <a:pt x="10832" y="0"/>
                    </a:moveTo>
                    <a:cubicBezTo>
                      <a:pt x="7023" y="0"/>
                      <a:pt x="3206" y="1406"/>
                      <a:pt x="227" y="4232"/>
                    </a:cubicBezTo>
                    <a:lnTo>
                      <a:pt x="0" y="4458"/>
                    </a:lnTo>
                    <a:lnTo>
                      <a:pt x="2083" y="6767"/>
                    </a:lnTo>
                    <a:lnTo>
                      <a:pt x="2354" y="6541"/>
                    </a:lnTo>
                    <a:cubicBezTo>
                      <a:pt x="4723" y="4281"/>
                      <a:pt x="7762" y="3159"/>
                      <a:pt x="10796" y="3159"/>
                    </a:cubicBezTo>
                    <a:cubicBezTo>
                      <a:pt x="14023" y="3159"/>
                      <a:pt x="17244" y="4428"/>
                      <a:pt x="19647" y="6948"/>
                    </a:cubicBezTo>
                    <a:cubicBezTo>
                      <a:pt x="19737" y="7084"/>
                      <a:pt x="19873" y="7220"/>
                      <a:pt x="20009" y="7356"/>
                    </a:cubicBezTo>
                    <a:lnTo>
                      <a:pt x="22318" y="5183"/>
                    </a:lnTo>
                    <a:lnTo>
                      <a:pt x="21956" y="4775"/>
                    </a:lnTo>
                    <a:cubicBezTo>
                      <a:pt x="18942" y="1598"/>
                      <a:pt x="14892" y="0"/>
                      <a:pt x="10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-2957937" y="149292"/>
                <a:ext cx="259057" cy="101664"/>
              </a:xfrm>
              <a:custGeom>
                <a:rect b="b" l="l" r="r" t="t"/>
                <a:pathLst>
                  <a:path extrusionOk="0" h="5792" w="14759">
                    <a:moveTo>
                      <a:pt x="7157" y="0"/>
                    </a:moveTo>
                    <a:cubicBezTo>
                      <a:pt x="4669" y="0"/>
                      <a:pt x="2178" y="918"/>
                      <a:pt x="227" y="2759"/>
                    </a:cubicBezTo>
                    <a:lnTo>
                      <a:pt x="1" y="3030"/>
                    </a:lnTo>
                    <a:lnTo>
                      <a:pt x="2174" y="5384"/>
                    </a:lnTo>
                    <a:lnTo>
                      <a:pt x="2445" y="5113"/>
                    </a:lnTo>
                    <a:cubicBezTo>
                      <a:pt x="3757" y="3889"/>
                      <a:pt x="5426" y="3277"/>
                      <a:pt x="7099" y="3277"/>
                    </a:cubicBezTo>
                    <a:cubicBezTo>
                      <a:pt x="8890" y="3277"/>
                      <a:pt x="10684" y="3980"/>
                      <a:pt x="12042" y="5384"/>
                    </a:cubicBezTo>
                    <a:cubicBezTo>
                      <a:pt x="12133" y="5520"/>
                      <a:pt x="12269" y="5611"/>
                      <a:pt x="12359" y="5792"/>
                    </a:cubicBezTo>
                    <a:lnTo>
                      <a:pt x="14758" y="3528"/>
                    </a:lnTo>
                    <a:cubicBezTo>
                      <a:pt x="14668" y="3393"/>
                      <a:pt x="14532" y="3257"/>
                      <a:pt x="14442" y="3121"/>
                    </a:cubicBezTo>
                    <a:cubicBezTo>
                      <a:pt x="12456" y="1042"/>
                      <a:pt x="9809" y="0"/>
                      <a:pt x="7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-2873703" y="241687"/>
                <a:ext cx="87411" cy="79337"/>
              </a:xfrm>
              <a:custGeom>
                <a:rect b="b" l="l" r="r" t="t"/>
                <a:pathLst>
                  <a:path extrusionOk="0" h="4520" w="4980">
                    <a:moveTo>
                      <a:pt x="2508" y="1"/>
                    </a:moveTo>
                    <a:cubicBezTo>
                      <a:pt x="1947" y="1"/>
                      <a:pt x="1386" y="205"/>
                      <a:pt x="951" y="618"/>
                    </a:cubicBezTo>
                    <a:cubicBezTo>
                      <a:pt x="46" y="1478"/>
                      <a:pt x="0" y="2882"/>
                      <a:pt x="860" y="3787"/>
                    </a:cubicBezTo>
                    <a:cubicBezTo>
                      <a:pt x="1318" y="4269"/>
                      <a:pt x="1929" y="4520"/>
                      <a:pt x="2537" y="4520"/>
                    </a:cubicBezTo>
                    <a:cubicBezTo>
                      <a:pt x="3073" y="4520"/>
                      <a:pt x="3605" y="4326"/>
                      <a:pt x="4029" y="3923"/>
                    </a:cubicBezTo>
                    <a:cubicBezTo>
                      <a:pt x="4935" y="3063"/>
                      <a:pt x="4980" y="1614"/>
                      <a:pt x="4165" y="709"/>
                    </a:cubicBezTo>
                    <a:cubicBezTo>
                      <a:pt x="3718" y="239"/>
                      <a:pt x="3113" y="1"/>
                      <a:pt x="25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13"/>
            <p:cNvGrpSpPr/>
            <p:nvPr/>
          </p:nvGrpSpPr>
          <p:grpSpPr>
            <a:xfrm>
              <a:off x="7031778" y="964418"/>
              <a:ext cx="1259427" cy="1272915"/>
              <a:chOff x="-2607522" y="-88332"/>
              <a:chExt cx="1259427" cy="1272915"/>
            </a:xfrm>
          </p:grpSpPr>
          <p:sp>
            <p:nvSpPr>
              <p:cNvPr id="258" name="Google Shape;258;p13"/>
              <p:cNvSpPr/>
              <p:nvPr/>
            </p:nvSpPr>
            <p:spPr>
              <a:xfrm>
                <a:off x="-2506613" y="55474"/>
                <a:ext cx="852613" cy="633119"/>
              </a:xfrm>
              <a:custGeom>
                <a:rect b="b" l="l" r="r" t="t"/>
                <a:pathLst>
                  <a:path extrusionOk="0" h="36070" w="48575">
                    <a:moveTo>
                      <a:pt x="8058" y="1"/>
                    </a:moveTo>
                    <a:lnTo>
                      <a:pt x="0" y="17972"/>
                    </a:lnTo>
                    <a:cubicBezTo>
                      <a:pt x="0" y="17972"/>
                      <a:pt x="20553" y="36069"/>
                      <a:pt x="38959" y="36069"/>
                    </a:cubicBezTo>
                    <a:cubicBezTo>
                      <a:pt x="39419" y="36069"/>
                      <a:pt x="39878" y="36058"/>
                      <a:pt x="40335" y="36035"/>
                    </a:cubicBezTo>
                    <a:lnTo>
                      <a:pt x="48574" y="19421"/>
                    </a:lnTo>
                    <a:lnTo>
                      <a:pt x="8058" y="1"/>
                    </a:lnTo>
                    <a:close/>
                  </a:path>
                </a:pathLst>
              </a:custGeom>
              <a:solidFill>
                <a:srgbClr val="006FE6"/>
              </a:solidFill>
              <a:ln cap="flat" cmpd="sng" w="19050">
                <a:solidFill>
                  <a:srgbClr val="00004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-2506613" y="55474"/>
                <a:ext cx="852613" cy="633119"/>
              </a:xfrm>
              <a:custGeom>
                <a:rect b="b" l="l" r="r" t="t"/>
                <a:pathLst>
                  <a:path extrusionOk="0" h="36070" w="48575">
                    <a:moveTo>
                      <a:pt x="8058" y="1"/>
                    </a:moveTo>
                    <a:lnTo>
                      <a:pt x="0" y="17972"/>
                    </a:lnTo>
                    <a:cubicBezTo>
                      <a:pt x="0" y="17972"/>
                      <a:pt x="20553" y="36069"/>
                      <a:pt x="38959" y="36069"/>
                    </a:cubicBezTo>
                    <a:cubicBezTo>
                      <a:pt x="39419" y="36069"/>
                      <a:pt x="39878" y="36058"/>
                      <a:pt x="40335" y="36035"/>
                    </a:cubicBezTo>
                    <a:lnTo>
                      <a:pt x="48574" y="19421"/>
                    </a:lnTo>
                    <a:lnTo>
                      <a:pt x="8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-2607522" y="-88332"/>
                <a:ext cx="1259427" cy="664274"/>
              </a:xfrm>
              <a:custGeom>
                <a:rect b="b" l="l" r="r" t="t"/>
                <a:pathLst>
                  <a:path extrusionOk="0" h="37845" w="71752">
                    <a:moveTo>
                      <a:pt x="0" y="0"/>
                    </a:moveTo>
                    <a:lnTo>
                      <a:pt x="30783" y="32096"/>
                    </a:lnTo>
                    <a:lnTo>
                      <a:pt x="71752" y="37845"/>
                    </a:lnTo>
                    <a:lnTo>
                      <a:pt x="42191" y="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-2029067" y="189996"/>
                <a:ext cx="89009" cy="58801"/>
              </a:xfrm>
              <a:custGeom>
                <a:rect b="b" l="l" r="r" t="t"/>
                <a:pathLst>
                  <a:path extrusionOk="0" h="3350" w="5071">
                    <a:moveTo>
                      <a:pt x="1708" y="1"/>
                    </a:moveTo>
                    <a:cubicBezTo>
                      <a:pt x="1059" y="1"/>
                      <a:pt x="534" y="251"/>
                      <a:pt x="317" y="711"/>
                    </a:cubicBezTo>
                    <a:cubicBezTo>
                      <a:pt x="0" y="1436"/>
                      <a:pt x="724" y="2477"/>
                      <a:pt x="1901" y="3020"/>
                    </a:cubicBezTo>
                    <a:cubicBezTo>
                      <a:pt x="2397" y="3240"/>
                      <a:pt x="2900" y="3349"/>
                      <a:pt x="3347" y="3349"/>
                    </a:cubicBezTo>
                    <a:cubicBezTo>
                      <a:pt x="4003" y="3349"/>
                      <a:pt x="4538" y="3116"/>
                      <a:pt x="4753" y="2658"/>
                    </a:cubicBezTo>
                    <a:cubicBezTo>
                      <a:pt x="5070" y="1934"/>
                      <a:pt x="4346" y="893"/>
                      <a:pt x="3124" y="349"/>
                    </a:cubicBezTo>
                    <a:cubicBezTo>
                      <a:pt x="2633" y="113"/>
                      <a:pt x="2143" y="1"/>
                      <a:pt x="17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-2015235" y="214850"/>
                <a:ext cx="355666" cy="866198"/>
              </a:xfrm>
              <a:custGeom>
                <a:rect b="b" l="l" r="r" t="t"/>
                <a:pathLst>
                  <a:path extrusionOk="0" h="49349" w="20263">
                    <a:moveTo>
                      <a:pt x="1021" y="0"/>
                    </a:moveTo>
                    <a:cubicBezTo>
                      <a:pt x="226" y="0"/>
                      <a:pt x="0" y="1332"/>
                      <a:pt x="887" y="1695"/>
                    </a:cubicBezTo>
                    <a:cubicBezTo>
                      <a:pt x="6636" y="3958"/>
                      <a:pt x="13110" y="6493"/>
                      <a:pt x="16097" y="12333"/>
                    </a:cubicBezTo>
                    <a:cubicBezTo>
                      <a:pt x="19357" y="18625"/>
                      <a:pt x="15418" y="24918"/>
                      <a:pt x="11842" y="30124"/>
                    </a:cubicBezTo>
                    <a:cubicBezTo>
                      <a:pt x="9217" y="33881"/>
                      <a:pt x="5821" y="38317"/>
                      <a:pt x="6636" y="43206"/>
                    </a:cubicBezTo>
                    <a:cubicBezTo>
                      <a:pt x="7173" y="46636"/>
                      <a:pt x="9935" y="49349"/>
                      <a:pt x="13339" y="49349"/>
                    </a:cubicBezTo>
                    <a:cubicBezTo>
                      <a:pt x="13665" y="49349"/>
                      <a:pt x="13996" y="49324"/>
                      <a:pt x="14332" y="49272"/>
                    </a:cubicBezTo>
                    <a:cubicBezTo>
                      <a:pt x="15375" y="49142"/>
                      <a:pt x="14999" y="47635"/>
                      <a:pt x="14006" y="47635"/>
                    </a:cubicBezTo>
                    <a:cubicBezTo>
                      <a:pt x="13965" y="47635"/>
                      <a:pt x="13923" y="47637"/>
                      <a:pt x="13879" y="47643"/>
                    </a:cubicBezTo>
                    <a:cubicBezTo>
                      <a:pt x="13608" y="47684"/>
                      <a:pt x="13347" y="47703"/>
                      <a:pt x="13096" y="47703"/>
                    </a:cubicBezTo>
                    <a:cubicBezTo>
                      <a:pt x="9199" y="47703"/>
                      <a:pt x="7727" y="42950"/>
                      <a:pt x="8492" y="39675"/>
                    </a:cubicBezTo>
                    <a:cubicBezTo>
                      <a:pt x="9126" y="36869"/>
                      <a:pt x="10891" y="34424"/>
                      <a:pt x="12476" y="32115"/>
                    </a:cubicBezTo>
                    <a:cubicBezTo>
                      <a:pt x="15237" y="28177"/>
                      <a:pt x="18316" y="23967"/>
                      <a:pt x="18949" y="19033"/>
                    </a:cubicBezTo>
                    <a:cubicBezTo>
                      <a:pt x="20262" y="8440"/>
                      <a:pt x="9533" y="3234"/>
                      <a:pt x="1340" y="65"/>
                    </a:cubicBezTo>
                    <a:cubicBezTo>
                      <a:pt x="1226" y="20"/>
                      <a:pt x="1119" y="0"/>
                      <a:pt x="10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-1808978" y="1032438"/>
                <a:ext cx="259057" cy="152145"/>
              </a:xfrm>
              <a:custGeom>
                <a:rect b="b" l="l" r="r" t="t"/>
                <a:pathLst>
                  <a:path extrusionOk="0" h="8668" w="14759">
                    <a:moveTo>
                      <a:pt x="5813" y="0"/>
                    </a:moveTo>
                    <a:cubicBezTo>
                      <a:pt x="2544" y="0"/>
                      <a:pt x="1" y="1742"/>
                      <a:pt x="1" y="1742"/>
                    </a:cubicBezTo>
                    <a:cubicBezTo>
                      <a:pt x="835" y="7496"/>
                      <a:pt x="7723" y="7581"/>
                      <a:pt x="8130" y="7581"/>
                    </a:cubicBezTo>
                    <a:cubicBezTo>
                      <a:pt x="8143" y="7581"/>
                      <a:pt x="8149" y="7581"/>
                      <a:pt x="8149" y="7581"/>
                    </a:cubicBezTo>
                    <a:lnTo>
                      <a:pt x="14170" y="8668"/>
                    </a:lnTo>
                    <a:lnTo>
                      <a:pt x="9371" y="5725"/>
                    </a:lnTo>
                    <a:lnTo>
                      <a:pt x="14758" y="7310"/>
                    </a:lnTo>
                    <a:lnTo>
                      <a:pt x="10141" y="4005"/>
                    </a:lnTo>
                    <a:lnTo>
                      <a:pt x="14351" y="5499"/>
                    </a:lnTo>
                    <a:cubicBezTo>
                      <a:pt x="11692" y="1183"/>
                      <a:pt x="8506" y="0"/>
                      <a:pt x="58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-2416026" y="130160"/>
                <a:ext cx="697659" cy="430686"/>
              </a:xfrm>
              <a:custGeom>
                <a:rect b="b" l="l" r="r" t="t"/>
                <a:pathLst>
                  <a:path extrusionOk="0" h="24537" w="39747">
                    <a:moveTo>
                      <a:pt x="1087" y="1"/>
                    </a:moveTo>
                    <a:lnTo>
                      <a:pt x="0" y="2219"/>
                    </a:lnTo>
                    <a:lnTo>
                      <a:pt x="19104" y="21368"/>
                    </a:lnTo>
                    <a:lnTo>
                      <a:pt x="38796" y="24537"/>
                    </a:lnTo>
                    <a:lnTo>
                      <a:pt x="39746" y="22500"/>
                    </a:lnTo>
                    <a:lnTo>
                      <a:pt x="19873" y="19648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13"/>
            <p:cNvGrpSpPr/>
            <p:nvPr/>
          </p:nvGrpSpPr>
          <p:grpSpPr>
            <a:xfrm>
              <a:off x="4876086" y="3382687"/>
              <a:ext cx="1235564" cy="1760802"/>
              <a:chOff x="-4763214" y="3382687"/>
              <a:chExt cx="1235564" cy="1760802"/>
            </a:xfrm>
          </p:grpSpPr>
          <p:sp>
            <p:nvSpPr>
              <p:cNvPr id="266" name="Google Shape;266;p13"/>
              <p:cNvSpPr/>
              <p:nvPr/>
            </p:nvSpPr>
            <p:spPr>
              <a:xfrm>
                <a:off x="-4564556" y="3382687"/>
                <a:ext cx="800148" cy="1564560"/>
              </a:xfrm>
              <a:custGeom>
                <a:rect b="b" l="l" r="r" t="t"/>
                <a:pathLst>
                  <a:path extrusionOk="0" h="89136" w="45586">
                    <a:moveTo>
                      <a:pt x="40516" y="1"/>
                    </a:moveTo>
                    <a:cubicBezTo>
                      <a:pt x="36170" y="2355"/>
                      <a:pt x="32096" y="5116"/>
                      <a:pt x="28293" y="8240"/>
                    </a:cubicBezTo>
                    <a:cubicBezTo>
                      <a:pt x="20507" y="14804"/>
                      <a:pt x="18424" y="24220"/>
                      <a:pt x="15527" y="33500"/>
                    </a:cubicBezTo>
                    <a:cubicBezTo>
                      <a:pt x="15437" y="33817"/>
                      <a:pt x="15210" y="34134"/>
                      <a:pt x="14984" y="34360"/>
                    </a:cubicBezTo>
                    <a:lnTo>
                      <a:pt x="0" y="88864"/>
                    </a:lnTo>
                    <a:lnTo>
                      <a:pt x="26392" y="89136"/>
                    </a:lnTo>
                    <a:lnTo>
                      <a:pt x="33408" y="73608"/>
                    </a:lnTo>
                    <a:cubicBezTo>
                      <a:pt x="33408" y="73608"/>
                      <a:pt x="45586" y="66275"/>
                      <a:pt x="43141" y="39566"/>
                    </a:cubicBezTo>
                    <a:lnTo>
                      <a:pt x="42598" y="227"/>
                    </a:lnTo>
                    <a:lnTo>
                      <a:pt x="4051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-3998633" y="3453370"/>
                <a:ext cx="463597" cy="787124"/>
              </a:xfrm>
              <a:custGeom>
                <a:rect b="b" l="l" r="r" t="t"/>
                <a:pathLst>
                  <a:path extrusionOk="0" h="44844" w="26412">
                    <a:moveTo>
                      <a:pt x="23787" y="0"/>
                    </a:moveTo>
                    <a:cubicBezTo>
                      <a:pt x="21712" y="0"/>
                      <a:pt x="17584" y="3282"/>
                      <a:pt x="9451" y="15032"/>
                    </a:cubicBezTo>
                    <a:cubicBezTo>
                      <a:pt x="9451" y="15032"/>
                      <a:pt x="0" y="44843"/>
                      <a:pt x="7475" y="44843"/>
                    </a:cubicBezTo>
                    <a:cubicBezTo>
                      <a:pt x="7897" y="44843"/>
                      <a:pt x="8373" y="44748"/>
                      <a:pt x="8907" y="44548"/>
                    </a:cubicBezTo>
                    <a:cubicBezTo>
                      <a:pt x="14702" y="31782"/>
                      <a:pt x="22669" y="23905"/>
                      <a:pt x="25747" y="5254"/>
                    </a:cubicBezTo>
                    <a:cubicBezTo>
                      <a:pt x="25747" y="5254"/>
                      <a:pt x="26411" y="0"/>
                      <a:pt x="23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-4025050" y="3675442"/>
                <a:ext cx="214088" cy="369147"/>
              </a:xfrm>
              <a:custGeom>
                <a:rect b="b" l="l" r="r" t="t"/>
                <a:pathLst>
                  <a:path extrusionOk="0" h="21031" w="12197">
                    <a:moveTo>
                      <a:pt x="11789" y="1"/>
                    </a:moveTo>
                    <a:cubicBezTo>
                      <a:pt x="11695" y="1"/>
                      <a:pt x="11602" y="47"/>
                      <a:pt x="11544" y="162"/>
                    </a:cubicBezTo>
                    <a:cubicBezTo>
                      <a:pt x="11091" y="932"/>
                      <a:pt x="680" y="18858"/>
                      <a:pt x="91" y="20669"/>
                    </a:cubicBezTo>
                    <a:cubicBezTo>
                      <a:pt x="1" y="20805"/>
                      <a:pt x="91" y="20986"/>
                      <a:pt x="272" y="21031"/>
                    </a:cubicBezTo>
                    <a:lnTo>
                      <a:pt x="363" y="21031"/>
                    </a:lnTo>
                    <a:cubicBezTo>
                      <a:pt x="499" y="21031"/>
                      <a:pt x="589" y="20986"/>
                      <a:pt x="634" y="20850"/>
                    </a:cubicBezTo>
                    <a:cubicBezTo>
                      <a:pt x="1223" y="19084"/>
                      <a:pt x="11952" y="615"/>
                      <a:pt x="12042" y="434"/>
                    </a:cubicBezTo>
                    <a:cubicBezTo>
                      <a:pt x="12197" y="217"/>
                      <a:pt x="11992" y="1"/>
                      <a:pt x="11789" y="1"/>
                    </a:cubicBezTo>
                    <a:close/>
                  </a:path>
                </a:pathLst>
              </a:custGeom>
              <a:solidFill>
                <a:srgbClr val="00004D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-3878804" y="3558491"/>
                <a:ext cx="68314" cy="33789"/>
              </a:xfrm>
              <a:custGeom>
                <a:rect b="b" l="l" r="r" t="t"/>
                <a:pathLst>
                  <a:path extrusionOk="0" h="1925" w="3892">
                    <a:moveTo>
                      <a:pt x="436" y="0"/>
                    </a:moveTo>
                    <a:cubicBezTo>
                      <a:pt x="130" y="0"/>
                      <a:pt x="0" y="460"/>
                      <a:pt x="315" y="578"/>
                    </a:cubicBezTo>
                    <a:lnTo>
                      <a:pt x="3393" y="1891"/>
                    </a:lnTo>
                    <a:cubicBezTo>
                      <a:pt x="3416" y="1913"/>
                      <a:pt x="3439" y="1925"/>
                      <a:pt x="3461" y="1925"/>
                    </a:cubicBezTo>
                    <a:cubicBezTo>
                      <a:pt x="3484" y="1925"/>
                      <a:pt x="3506" y="1913"/>
                      <a:pt x="3529" y="1891"/>
                    </a:cubicBezTo>
                    <a:lnTo>
                      <a:pt x="3529" y="1845"/>
                    </a:lnTo>
                    <a:cubicBezTo>
                      <a:pt x="3846" y="1845"/>
                      <a:pt x="3891" y="1438"/>
                      <a:pt x="3665" y="1302"/>
                    </a:cubicBezTo>
                    <a:lnTo>
                      <a:pt x="587" y="35"/>
                    </a:lnTo>
                    <a:cubicBezTo>
                      <a:pt x="533" y="11"/>
                      <a:pt x="483" y="0"/>
                      <a:pt x="436" y="0"/>
                    </a:cubicBezTo>
                    <a:close/>
                  </a:path>
                </a:pathLst>
              </a:custGeom>
              <a:solidFill>
                <a:srgbClr val="FF4270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-3754480" y="3751497"/>
                <a:ext cx="68736" cy="55519"/>
              </a:xfrm>
              <a:custGeom>
                <a:rect b="b" l="l" r="r" t="t"/>
                <a:pathLst>
                  <a:path extrusionOk="0" h="3163" w="3916">
                    <a:moveTo>
                      <a:pt x="406" y="1"/>
                    </a:moveTo>
                    <a:cubicBezTo>
                      <a:pt x="169" y="1"/>
                      <a:pt x="0" y="324"/>
                      <a:pt x="249" y="537"/>
                    </a:cubicBezTo>
                    <a:lnTo>
                      <a:pt x="3282" y="3072"/>
                    </a:lnTo>
                    <a:cubicBezTo>
                      <a:pt x="3327" y="3117"/>
                      <a:pt x="3417" y="3163"/>
                      <a:pt x="3463" y="3163"/>
                    </a:cubicBezTo>
                    <a:lnTo>
                      <a:pt x="3508" y="3163"/>
                    </a:lnTo>
                    <a:cubicBezTo>
                      <a:pt x="3780" y="3163"/>
                      <a:pt x="3915" y="2800"/>
                      <a:pt x="3689" y="2619"/>
                    </a:cubicBezTo>
                    <a:lnTo>
                      <a:pt x="611" y="84"/>
                    </a:lnTo>
                    <a:cubicBezTo>
                      <a:pt x="542" y="25"/>
                      <a:pt x="471" y="1"/>
                      <a:pt x="406" y="1"/>
                    </a:cubicBezTo>
                    <a:close/>
                  </a:path>
                </a:pathLst>
              </a:custGeom>
              <a:solidFill>
                <a:srgbClr val="FF4270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3722201" y="3719306"/>
                <a:ext cx="61083" cy="47989"/>
              </a:xfrm>
              <a:custGeom>
                <a:rect b="b" l="l" r="r" t="t"/>
                <a:pathLst>
                  <a:path extrusionOk="0" h="2734" w="3480">
                    <a:moveTo>
                      <a:pt x="448" y="1"/>
                    </a:moveTo>
                    <a:cubicBezTo>
                      <a:pt x="196" y="1"/>
                      <a:pt x="0" y="340"/>
                      <a:pt x="220" y="560"/>
                    </a:cubicBezTo>
                    <a:lnTo>
                      <a:pt x="2891" y="2688"/>
                    </a:lnTo>
                    <a:cubicBezTo>
                      <a:pt x="2937" y="2733"/>
                      <a:pt x="3027" y="2733"/>
                      <a:pt x="3072" y="2733"/>
                    </a:cubicBezTo>
                    <a:cubicBezTo>
                      <a:pt x="3389" y="2733"/>
                      <a:pt x="3480" y="2371"/>
                      <a:pt x="3253" y="2190"/>
                    </a:cubicBezTo>
                    <a:lnTo>
                      <a:pt x="628" y="62"/>
                    </a:lnTo>
                    <a:cubicBezTo>
                      <a:pt x="568" y="19"/>
                      <a:pt x="506" y="1"/>
                      <a:pt x="448" y="1"/>
                    </a:cubicBezTo>
                    <a:close/>
                  </a:path>
                </a:pathLst>
              </a:custGeom>
              <a:solidFill>
                <a:srgbClr val="FF4270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-3712776" y="3443242"/>
                <a:ext cx="185126" cy="159447"/>
              </a:xfrm>
              <a:custGeom>
                <a:rect b="b" l="l" r="r" t="t"/>
                <a:pathLst>
                  <a:path extrusionOk="0" h="9084" w="10547">
                    <a:moveTo>
                      <a:pt x="8173" y="1"/>
                    </a:moveTo>
                    <a:cubicBezTo>
                      <a:pt x="7315" y="1"/>
                      <a:pt x="6030" y="667"/>
                      <a:pt x="4120" y="2481"/>
                    </a:cubicBezTo>
                    <a:cubicBezTo>
                      <a:pt x="4120" y="2481"/>
                      <a:pt x="0" y="6918"/>
                      <a:pt x="4210" y="8728"/>
                    </a:cubicBezTo>
                    <a:cubicBezTo>
                      <a:pt x="4803" y="8977"/>
                      <a:pt x="5337" y="9084"/>
                      <a:pt x="5816" y="9084"/>
                    </a:cubicBezTo>
                    <a:cubicBezTo>
                      <a:pt x="8740" y="9084"/>
                      <a:pt x="9643" y="5107"/>
                      <a:pt x="9643" y="5107"/>
                    </a:cubicBezTo>
                    <a:cubicBezTo>
                      <a:pt x="9643" y="5107"/>
                      <a:pt x="10546" y="1"/>
                      <a:pt x="8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-4763214" y="4785085"/>
                <a:ext cx="834341" cy="358404"/>
              </a:xfrm>
              <a:custGeom>
                <a:rect b="b" l="l" r="r" t="t"/>
                <a:pathLst>
                  <a:path extrusionOk="0" h="20419" w="47534">
                    <a:moveTo>
                      <a:pt x="14875" y="0"/>
                    </a:moveTo>
                    <a:cubicBezTo>
                      <a:pt x="14594" y="0"/>
                      <a:pt x="14328" y="1"/>
                      <a:pt x="14079" y="3"/>
                    </a:cubicBezTo>
                    <a:cubicBezTo>
                      <a:pt x="6519" y="48"/>
                      <a:pt x="1" y="20419"/>
                      <a:pt x="1" y="20419"/>
                    </a:cubicBezTo>
                    <a:lnTo>
                      <a:pt x="47533" y="20374"/>
                    </a:lnTo>
                    <a:cubicBezTo>
                      <a:pt x="47533" y="20374"/>
                      <a:pt x="45134" y="10188"/>
                      <a:pt x="45134" y="5344"/>
                    </a:cubicBezTo>
                    <a:cubicBezTo>
                      <a:pt x="45134" y="703"/>
                      <a:pt x="23193" y="0"/>
                      <a:pt x="14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-4550918" y="4719948"/>
                <a:ext cx="558468" cy="146704"/>
              </a:xfrm>
              <a:custGeom>
                <a:rect b="b" l="l" r="r" t="t"/>
                <a:pathLst>
                  <a:path extrusionOk="0" h="8358" w="31817">
                    <a:moveTo>
                      <a:pt x="2197" y="1"/>
                    </a:moveTo>
                    <a:cubicBezTo>
                      <a:pt x="1" y="1"/>
                      <a:pt x="309" y="4166"/>
                      <a:pt x="309" y="4166"/>
                    </a:cubicBezTo>
                    <a:cubicBezTo>
                      <a:pt x="309" y="4166"/>
                      <a:pt x="21135" y="8358"/>
                      <a:pt x="28281" y="8358"/>
                    </a:cubicBezTo>
                    <a:cubicBezTo>
                      <a:pt x="29538" y="8358"/>
                      <a:pt x="30371" y="8228"/>
                      <a:pt x="30594" y="7924"/>
                    </a:cubicBezTo>
                    <a:cubicBezTo>
                      <a:pt x="31454" y="6792"/>
                      <a:pt x="31817" y="5343"/>
                      <a:pt x="31500" y="3940"/>
                    </a:cubicBezTo>
                    <a:cubicBezTo>
                      <a:pt x="31500" y="3940"/>
                      <a:pt x="5651" y="952"/>
                      <a:pt x="2799" y="92"/>
                    </a:cubicBezTo>
                    <a:cubicBezTo>
                      <a:pt x="2580" y="29"/>
                      <a:pt x="2380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-4562977" y="4784277"/>
                <a:ext cx="579022" cy="228112"/>
              </a:xfrm>
              <a:custGeom>
                <a:rect b="b" l="l" r="r" t="t"/>
                <a:pathLst>
                  <a:path extrusionOk="0" h="12996" w="32988">
                    <a:moveTo>
                      <a:pt x="953" y="1"/>
                    </a:moveTo>
                    <a:cubicBezTo>
                      <a:pt x="583" y="1"/>
                      <a:pt x="514" y="548"/>
                      <a:pt x="906" y="592"/>
                    </a:cubicBezTo>
                    <a:lnTo>
                      <a:pt x="4799" y="1135"/>
                    </a:lnTo>
                    <a:cubicBezTo>
                      <a:pt x="3803" y="2448"/>
                      <a:pt x="1087" y="6341"/>
                      <a:pt x="91" y="9872"/>
                    </a:cubicBezTo>
                    <a:cubicBezTo>
                      <a:pt x="1" y="10008"/>
                      <a:pt x="91" y="10189"/>
                      <a:pt x="272" y="10234"/>
                    </a:cubicBezTo>
                    <a:lnTo>
                      <a:pt x="363" y="10234"/>
                    </a:lnTo>
                    <a:cubicBezTo>
                      <a:pt x="499" y="10234"/>
                      <a:pt x="589" y="10144"/>
                      <a:pt x="634" y="10008"/>
                    </a:cubicBezTo>
                    <a:cubicBezTo>
                      <a:pt x="1675" y="6341"/>
                      <a:pt x="4754" y="2131"/>
                      <a:pt x="5478" y="1180"/>
                    </a:cubicBezTo>
                    <a:lnTo>
                      <a:pt x="15437" y="2538"/>
                    </a:lnTo>
                    <a:cubicBezTo>
                      <a:pt x="15437" y="2584"/>
                      <a:pt x="15392" y="2629"/>
                      <a:pt x="15392" y="2674"/>
                    </a:cubicBezTo>
                    <a:cubicBezTo>
                      <a:pt x="15392" y="2765"/>
                      <a:pt x="15075" y="9917"/>
                      <a:pt x="14487" y="12271"/>
                    </a:cubicBezTo>
                    <a:cubicBezTo>
                      <a:pt x="14487" y="12407"/>
                      <a:pt x="14577" y="12588"/>
                      <a:pt x="14713" y="12633"/>
                    </a:cubicBezTo>
                    <a:lnTo>
                      <a:pt x="14803" y="12633"/>
                    </a:lnTo>
                    <a:cubicBezTo>
                      <a:pt x="14939" y="12633"/>
                      <a:pt x="15075" y="12498"/>
                      <a:pt x="15075" y="12407"/>
                    </a:cubicBezTo>
                    <a:cubicBezTo>
                      <a:pt x="15709" y="9963"/>
                      <a:pt x="15980" y="2991"/>
                      <a:pt x="16026" y="2674"/>
                    </a:cubicBezTo>
                    <a:cubicBezTo>
                      <a:pt x="16026" y="2674"/>
                      <a:pt x="16026" y="2629"/>
                      <a:pt x="16026" y="2584"/>
                    </a:cubicBezTo>
                    <a:lnTo>
                      <a:pt x="28565" y="4304"/>
                    </a:lnTo>
                    <a:cubicBezTo>
                      <a:pt x="28565" y="4304"/>
                      <a:pt x="28565" y="4349"/>
                      <a:pt x="28565" y="4349"/>
                    </a:cubicBezTo>
                    <a:cubicBezTo>
                      <a:pt x="28565" y="4395"/>
                      <a:pt x="29969" y="8921"/>
                      <a:pt x="29154" y="12633"/>
                    </a:cubicBezTo>
                    <a:cubicBezTo>
                      <a:pt x="29108" y="12815"/>
                      <a:pt x="29244" y="12950"/>
                      <a:pt x="29380" y="12996"/>
                    </a:cubicBezTo>
                    <a:lnTo>
                      <a:pt x="29471" y="12996"/>
                    </a:lnTo>
                    <a:cubicBezTo>
                      <a:pt x="29606" y="12996"/>
                      <a:pt x="29742" y="12905"/>
                      <a:pt x="29742" y="12769"/>
                    </a:cubicBezTo>
                    <a:cubicBezTo>
                      <a:pt x="30512" y="9284"/>
                      <a:pt x="29425" y="5255"/>
                      <a:pt x="29199" y="4349"/>
                    </a:cubicBezTo>
                    <a:lnTo>
                      <a:pt x="29199" y="4349"/>
                    </a:lnTo>
                    <a:lnTo>
                      <a:pt x="32504" y="4802"/>
                    </a:lnTo>
                    <a:lnTo>
                      <a:pt x="32549" y="4802"/>
                    </a:lnTo>
                    <a:cubicBezTo>
                      <a:pt x="32563" y="4803"/>
                      <a:pt x="32577" y="4804"/>
                      <a:pt x="32590" y="4804"/>
                    </a:cubicBezTo>
                    <a:cubicBezTo>
                      <a:pt x="32959" y="4804"/>
                      <a:pt x="32988" y="4213"/>
                      <a:pt x="32594" y="4213"/>
                    </a:cubicBezTo>
                    <a:lnTo>
                      <a:pt x="32549" y="4213"/>
                    </a:lnTo>
                    <a:lnTo>
                      <a:pt x="5569" y="592"/>
                    </a:lnTo>
                    <a:cubicBezTo>
                      <a:pt x="5523" y="547"/>
                      <a:pt x="5467" y="524"/>
                      <a:pt x="5410" y="524"/>
                    </a:cubicBezTo>
                    <a:cubicBezTo>
                      <a:pt x="5354" y="524"/>
                      <a:pt x="5297" y="547"/>
                      <a:pt x="5252" y="592"/>
                    </a:cubicBezTo>
                    <a:lnTo>
                      <a:pt x="996" y="3"/>
                    </a:lnTo>
                    <a:cubicBezTo>
                      <a:pt x="981" y="2"/>
                      <a:pt x="967" y="1"/>
                      <a:pt x="953" y="1"/>
                    </a:cubicBezTo>
                    <a:close/>
                  </a:path>
                </a:pathLst>
              </a:custGeom>
              <a:solidFill>
                <a:srgbClr val="16083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-3839519" y="3450427"/>
                <a:ext cx="247477" cy="266346"/>
              </a:xfrm>
              <a:custGeom>
                <a:rect b="b" l="l" r="r" t="t"/>
                <a:pathLst>
                  <a:path extrusionOk="0" h="12097" w="11240">
                    <a:moveTo>
                      <a:pt x="0" y="12097"/>
                    </a:moveTo>
                    <a:cubicBezTo>
                      <a:pt x="842" y="10938"/>
                      <a:pt x="3176" y="7159"/>
                      <a:pt x="5049" y="5143"/>
                    </a:cubicBezTo>
                    <a:cubicBezTo>
                      <a:pt x="6922" y="3127"/>
                      <a:pt x="10208" y="857"/>
                      <a:pt x="11240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77" name="Google Shape;277;p13"/>
              <p:cNvSpPr/>
              <p:nvPr/>
            </p:nvSpPr>
            <p:spPr>
              <a:xfrm>
                <a:off x="-3820628" y="3519628"/>
                <a:ext cx="283101" cy="660613"/>
              </a:xfrm>
              <a:custGeom>
                <a:rect b="b" l="l" r="r" t="t"/>
                <a:pathLst>
                  <a:path extrusionOk="0" h="30004" w="12858">
                    <a:moveTo>
                      <a:pt x="12858" y="0"/>
                    </a:moveTo>
                    <a:cubicBezTo>
                      <a:pt x="12620" y="1080"/>
                      <a:pt x="12287" y="3778"/>
                      <a:pt x="11430" y="6477"/>
                    </a:cubicBezTo>
                    <a:cubicBezTo>
                      <a:pt x="10573" y="9176"/>
                      <a:pt x="9620" y="12272"/>
                      <a:pt x="7715" y="16193"/>
                    </a:cubicBezTo>
                    <a:cubicBezTo>
                      <a:pt x="5810" y="20114"/>
                      <a:pt x="1286" y="27702"/>
                      <a:pt x="0" y="30004"/>
                    </a:cubicBezTo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78" name="Google Shape;278;p13"/>
            <p:cNvGrpSpPr/>
            <p:nvPr/>
          </p:nvGrpSpPr>
          <p:grpSpPr>
            <a:xfrm flipH="1">
              <a:off x="7442551" y="3382687"/>
              <a:ext cx="1235564" cy="1760802"/>
              <a:chOff x="-4763214" y="3382687"/>
              <a:chExt cx="1235564" cy="1760802"/>
            </a:xfrm>
          </p:grpSpPr>
          <p:sp>
            <p:nvSpPr>
              <p:cNvPr id="279" name="Google Shape;279;p13"/>
              <p:cNvSpPr/>
              <p:nvPr/>
            </p:nvSpPr>
            <p:spPr>
              <a:xfrm>
                <a:off x="-4564556" y="3382687"/>
                <a:ext cx="800148" cy="1564560"/>
              </a:xfrm>
              <a:custGeom>
                <a:rect b="b" l="l" r="r" t="t"/>
                <a:pathLst>
                  <a:path extrusionOk="0" h="89136" w="45586">
                    <a:moveTo>
                      <a:pt x="40516" y="1"/>
                    </a:moveTo>
                    <a:cubicBezTo>
                      <a:pt x="36170" y="2355"/>
                      <a:pt x="32096" y="5116"/>
                      <a:pt x="28293" y="8240"/>
                    </a:cubicBezTo>
                    <a:cubicBezTo>
                      <a:pt x="20507" y="14804"/>
                      <a:pt x="18424" y="24220"/>
                      <a:pt x="15527" y="33500"/>
                    </a:cubicBezTo>
                    <a:cubicBezTo>
                      <a:pt x="15437" y="33817"/>
                      <a:pt x="15210" y="34134"/>
                      <a:pt x="14984" y="34360"/>
                    </a:cubicBezTo>
                    <a:lnTo>
                      <a:pt x="0" y="88864"/>
                    </a:lnTo>
                    <a:lnTo>
                      <a:pt x="26392" y="89136"/>
                    </a:lnTo>
                    <a:lnTo>
                      <a:pt x="33408" y="73608"/>
                    </a:lnTo>
                    <a:cubicBezTo>
                      <a:pt x="33408" y="73608"/>
                      <a:pt x="45586" y="66275"/>
                      <a:pt x="43141" y="39566"/>
                    </a:cubicBezTo>
                    <a:lnTo>
                      <a:pt x="42598" y="227"/>
                    </a:lnTo>
                    <a:lnTo>
                      <a:pt x="4051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-3998633" y="3453370"/>
                <a:ext cx="463597" cy="787124"/>
              </a:xfrm>
              <a:custGeom>
                <a:rect b="b" l="l" r="r" t="t"/>
                <a:pathLst>
                  <a:path extrusionOk="0" h="44844" w="26412">
                    <a:moveTo>
                      <a:pt x="23787" y="0"/>
                    </a:moveTo>
                    <a:cubicBezTo>
                      <a:pt x="21712" y="0"/>
                      <a:pt x="17584" y="3282"/>
                      <a:pt x="9451" y="15032"/>
                    </a:cubicBezTo>
                    <a:cubicBezTo>
                      <a:pt x="9451" y="15032"/>
                      <a:pt x="0" y="44843"/>
                      <a:pt x="7475" y="44843"/>
                    </a:cubicBezTo>
                    <a:cubicBezTo>
                      <a:pt x="7897" y="44843"/>
                      <a:pt x="8373" y="44748"/>
                      <a:pt x="8907" y="44548"/>
                    </a:cubicBezTo>
                    <a:cubicBezTo>
                      <a:pt x="14702" y="31782"/>
                      <a:pt x="22669" y="23905"/>
                      <a:pt x="25747" y="5254"/>
                    </a:cubicBezTo>
                    <a:cubicBezTo>
                      <a:pt x="25747" y="5254"/>
                      <a:pt x="26411" y="0"/>
                      <a:pt x="23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-4025050" y="3675442"/>
                <a:ext cx="214088" cy="369147"/>
              </a:xfrm>
              <a:custGeom>
                <a:rect b="b" l="l" r="r" t="t"/>
                <a:pathLst>
                  <a:path extrusionOk="0" h="21031" w="12197">
                    <a:moveTo>
                      <a:pt x="11789" y="1"/>
                    </a:moveTo>
                    <a:cubicBezTo>
                      <a:pt x="11695" y="1"/>
                      <a:pt x="11602" y="47"/>
                      <a:pt x="11544" y="162"/>
                    </a:cubicBezTo>
                    <a:cubicBezTo>
                      <a:pt x="11091" y="932"/>
                      <a:pt x="680" y="18858"/>
                      <a:pt x="91" y="20669"/>
                    </a:cubicBezTo>
                    <a:cubicBezTo>
                      <a:pt x="1" y="20805"/>
                      <a:pt x="91" y="20986"/>
                      <a:pt x="272" y="21031"/>
                    </a:cubicBezTo>
                    <a:lnTo>
                      <a:pt x="363" y="21031"/>
                    </a:lnTo>
                    <a:cubicBezTo>
                      <a:pt x="499" y="21031"/>
                      <a:pt x="589" y="20986"/>
                      <a:pt x="634" y="20850"/>
                    </a:cubicBezTo>
                    <a:cubicBezTo>
                      <a:pt x="1223" y="19084"/>
                      <a:pt x="11952" y="615"/>
                      <a:pt x="12042" y="434"/>
                    </a:cubicBezTo>
                    <a:cubicBezTo>
                      <a:pt x="12197" y="217"/>
                      <a:pt x="11992" y="1"/>
                      <a:pt x="11789" y="1"/>
                    </a:cubicBezTo>
                    <a:close/>
                  </a:path>
                </a:pathLst>
              </a:custGeom>
              <a:solidFill>
                <a:srgbClr val="00004D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-3878804" y="3558491"/>
                <a:ext cx="68314" cy="33789"/>
              </a:xfrm>
              <a:custGeom>
                <a:rect b="b" l="l" r="r" t="t"/>
                <a:pathLst>
                  <a:path extrusionOk="0" h="1925" w="3892">
                    <a:moveTo>
                      <a:pt x="436" y="0"/>
                    </a:moveTo>
                    <a:cubicBezTo>
                      <a:pt x="130" y="0"/>
                      <a:pt x="0" y="460"/>
                      <a:pt x="315" y="578"/>
                    </a:cubicBezTo>
                    <a:lnTo>
                      <a:pt x="3393" y="1891"/>
                    </a:lnTo>
                    <a:cubicBezTo>
                      <a:pt x="3416" y="1913"/>
                      <a:pt x="3439" y="1925"/>
                      <a:pt x="3461" y="1925"/>
                    </a:cubicBezTo>
                    <a:cubicBezTo>
                      <a:pt x="3484" y="1925"/>
                      <a:pt x="3506" y="1913"/>
                      <a:pt x="3529" y="1891"/>
                    </a:cubicBezTo>
                    <a:lnTo>
                      <a:pt x="3529" y="1845"/>
                    </a:lnTo>
                    <a:cubicBezTo>
                      <a:pt x="3846" y="1845"/>
                      <a:pt x="3891" y="1438"/>
                      <a:pt x="3665" y="1302"/>
                    </a:cubicBezTo>
                    <a:lnTo>
                      <a:pt x="587" y="35"/>
                    </a:lnTo>
                    <a:cubicBezTo>
                      <a:pt x="533" y="11"/>
                      <a:pt x="483" y="0"/>
                      <a:pt x="436" y="0"/>
                    </a:cubicBezTo>
                    <a:close/>
                  </a:path>
                </a:pathLst>
              </a:custGeom>
              <a:solidFill>
                <a:srgbClr val="FF4270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-3754480" y="3751497"/>
                <a:ext cx="68736" cy="55519"/>
              </a:xfrm>
              <a:custGeom>
                <a:rect b="b" l="l" r="r" t="t"/>
                <a:pathLst>
                  <a:path extrusionOk="0" h="3163" w="3916">
                    <a:moveTo>
                      <a:pt x="406" y="1"/>
                    </a:moveTo>
                    <a:cubicBezTo>
                      <a:pt x="169" y="1"/>
                      <a:pt x="0" y="324"/>
                      <a:pt x="249" y="537"/>
                    </a:cubicBezTo>
                    <a:lnTo>
                      <a:pt x="3282" y="3072"/>
                    </a:lnTo>
                    <a:cubicBezTo>
                      <a:pt x="3327" y="3117"/>
                      <a:pt x="3417" y="3163"/>
                      <a:pt x="3463" y="3163"/>
                    </a:cubicBezTo>
                    <a:lnTo>
                      <a:pt x="3508" y="3163"/>
                    </a:lnTo>
                    <a:cubicBezTo>
                      <a:pt x="3780" y="3163"/>
                      <a:pt x="3915" y="2800"/>
                      <a:pt x="3689" y="2619"/>
                    </a:cubicBezTo>
                    <a:lnTo>
                      <a:pt x="611" y="84"/>
                    </a:lnTo>
                    <a:cubicBezTo>
                      <a:pt x="542" y="25"/>
                      <a:pt x="471" y="1"/>
                      <a:pt x="406" y="1"/>
                    </a:cubicBezTo>
                    <a:close/>
                  </a:path>
                </a:pathLst>
              </a:custGeom>
              <a:solidFill>
                <a:srgbClr val="FF4270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-3722201" y="3719306"/>
                <a:ext cx="61083" cy="47989"/>
              </a:xfrm>
              <a:custGeom>
                <a:rect b="b" l="l" r="r" t="t"/>
                <a:pathLst>
                  <a:path extrusionOk="0" h="2734" w="3480">
                    <a:moveTo>
                      <a:pt x="448" y="1"/>
                    </a:moveTo>
                    <a:cubicBezTo>
                      <a:pt x="196" y="1"/>
                      <a:pt x="0" y="340"/>
                      <a:pt x="220" y="560"/>
                    </a:cubicBezTo>
                    <a:lnTo>
                      <a:pt x="2891" y="2688"/>
                    </a:lnTo>
                    <a:cubicBezTo>
                      <a:pt x="2937" y="2733"/>
                      <a:pt x="3027" y="2733"/>
                      <a:pt x="3072" y="2733"/>
                    </a:cubicBezTo>
                    <a:cubicBezTo>
                      <a:pt x="3389" y="2733"/>
                      <a:pt x="3480" y="2371"/>
                      <a:pt x="3253" y="2190"/>
                    </a:cubicBezTo>
                    <a:lnTo>
                      <a:pt x="628" y="62"/>
                    </a:lnTo>
                    <a:cubicBezTo>
                      <a:pt x="568" y="19"/>
                      <a:pt x="506" y="1"/>
                      <a:pt x="448" y="1"/>
                    </a:cubicBezTo>
                    <a:close/>
                  </a:path>
                </a:pathLst>
              </a:custGeom>
              <a:solidFill>
                <a:srgbClr val="FF4270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-3712776" y="3443242"/>
                <a:ext cx="185126" cy="159447"/>
              </a:xfrm>
              <a:custGeom>
                <a:rect b="b" l="l" r="r" t="t"/>
                <a:pathLst>
                  <a:path extrusionOk="0" h="9084" w="10547">
                    <a:moveTo>
                      <a:pt x="8173" y="1"/>
                    </a:moveTo>
                    <a:cubicBezTo>
                      <a:pt x="7315" y="1"/>
                      <a:pt x="6030" y="667"/>
                      <a:pt x="4120" y="2481"/>
                    </a:cubicBezTo>
                    <a:cubicBezTo>
                      <a:pt x="4120" y="2481"/>
                      <a:pt x="0" y="6918"/>
                      <a:pt x="4210" y="8728"/>
                    </a:cubicBezTo>
                    <a:cubicBezTo>
                      <a:pt x="4803" y="8977"/>
                      <a:pt x="5337" y="9084"/>
                      <a:pt x="5816" y="9084"/>
                    </a:cubicBezTo>
                    <a:cubicBezTo>
                      <a:pt x="8740" y="9084"/>
                      <a:pt x="9643" y="5107"/>
                      <a:pt x="9643" y="5107"/>
                    </a:cubicBezTo>
                    <a:cubicBezTo>
                      <a:pt x="9643" y="5107"/>
                      <a:pt x="10546" y="1"/>
                      <a:pt x="8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-4763214" y="4785085"/>
                <a:ext cx="834341" cy="358404"/>
              </a:xfrm>
              <a:custGeom>
                <a:rect b="b" l="l" r="r" t="t"/>
                <a:pathLst>
                  <a:path extrusionOk="0" h="20419" w="47534">
                    <a:moveTo>
                      <a:pt x="14875" y="0"/>
                    </a:moveTo>
                    <a:cubicBezTo>
                      <a:pt x="14594" y="0"/>
                      <a:pt x="14328" y="1"/>
                      <a:pt x="14079" y="3"/>
                    </a:cubicBezTo>
                    <a:cubicBezTo>
                      <a:pt x="6519" y="48"/>
                      <a:pt x="1" y="20419"/>
                      <a:pt x="1" y="20419"/>
                    </a:cubicBezTo>
                    <a:lnTo>
                      <a:pt x="47533" y="20374"/>
                    </a:lnTo>
                    <a:cubicBezTo>
                      <a:pt x="47533" y="20374"/>
                      <a:pt x="45134" y="10188"/>
                      <a:pt x="45134" y="5344"/>
                    </a:cubicBezTo>
                    <a:cubicBezTo>
                      <a:pt x="45134" y="703"/>
                      <a:pt x="23193" y="0"/>
                      <a:pt x="14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-4550918" y="4719948"/>
                <a:ext cx="558468" cy="146704"/>
              </a:xfrm>
              <a:custGeom>
                <a:rect b="b" l="l" r="r" t="t"/>
                <a:pathLst>
                  <a:path extrusionOk="0" h="8358" w="31817">
                    <a:moveTo>
                      <a:pt x="2197" y="1"/>
                    </a:moveTo>
                    <a:cubicBezTo>
                      <a:pt x="1" y="1"/>
                      <a:pt x="309" y="4166"/>
                      <a:pt x="309" y="4166"/>
                    </a:cubicBezTo>
                    <a:cubicBezTo>
                      <a:pt x="309" y="4166"/>
                      <a:pt x="21135" y="8358"/>
                      <a:pt x="28281" y="8358"/>
                    </a:cubicBezTo>
                    <a:cubicBezTo>
                      <a:pt x="29538" y="8358"/>
                      <a:pt x="30371" y="8228"/>
                      <a:pt x="30594" y="7924"/>
                    </a:cubicBezTo>
                    <a:cubicBezTo>
                      <a:pt x="31454" y="6792"/>
                      <a:pt x="31817" y="5343"/>
                      <a:pt x="31500" y="3940"/>
                    </a:cubicBezTo>
                    <a:cubicBezTo>
                      <a:pt x="31500" y="3940"/>
                      <a:pt x="5651" y="952"/>
                      <a:pt x="2799" y="92"/>
                    </a:cubicBezTo>
                    <a:cubicBezTo>
                      <a:pt x="2580" y="29"/>
                      <a:pt x="2380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4562977" y="4784277"/>
                <a:ext cx="579022" cy="228112"/>
              </a:xfrm>
              <a:custGeom>
                <a:rect b="b" l="l" r="r" t="t"/>
                <a:pathLst>
                  <a:path extrusionOk="0" h="12996" w="32988">
                    <a:moveTo>
                      <a:pt x="953" y="1"/>
                    </a:moveTo>
                    <a:cubicBezTo>
                      <a:pt x="583" y="1"/>
                      <a:pt x="514" y="548"/>
                      <a:pt x="906" y="592"/>
                    </a:cubicBezTo>
                    <a:lnTo>
                      <a:pt x="4799" y="1135"/>
                    </a:lnTo>
                    <a:cubicBezTo>
                      <a:pt x="3803" y="2448"/>
                      <a:pt x="1087" y="6341"/>
                      <a:pt x="91" y="9872"/>
                    </a:cubicBezTo>
                    <a:cubicBezTo>
                      <a:pt x="1" y="10008"/>
                      <a:pt x="91" y="10189"/>
                      <a:pt x="272" y="10234"/>
                    </a:cubicBezTo>
                    <a:lnTo>
                      <a:pt x="363" y="10234"/>
                    </a:lnTo>
                    <a:cubicBezTo>
                      <a:pt x="499" y="10234"/>
                      <a:pt x="589" y="10144"/>
                      <a:pt x="634" y="10008"/>
                    </a:cubicBezTo>
                    <a:cubicBezTo>
                      <a:pt x="1675" y="6341"/>
                      <a:pt x="4754" y="2131"/>
                      <a:pt x="5478" y="1180"/>
                    </a:cubicBezTo>
                    <a:lnTo>
                      <a:pt x="15437" y="2538"/>
                    </a:lnTo>
                    <a:cubicBezTo>
                      <a:pt x="15437" y="2584"/>
                      <a:pt x="15392" y="2629"/>
                      <a:pt x="15392" y="2674"/>
                    </a:cubicBezTo>
                    <a:cubicBezTo>
                      <a:pt x="15392" y="2765"/>
                      <a:pt x="15075" y="9917"/>
                      <a:pt x="14487" y="12271"/>
                    </a:cubicBezTo>
                    <a:cubicBezTo>
                      <a:pt x="14487" y="12407"/>
                      <a:pt x="14577" y="12588"/>
                      <a:pt x="14713" y="12633"/>
                    </a:cubicBezTo>
                    <a:lnTo>
                      <a:pt x="14803" y="12633"/>
                    </a:lnTo>
                    <a:cubicBezTo>
                      <a:pt x="14939" y="12633"/>
                      <a:pt x="15075" y="12498"/>
                      <a:pt x="15075" y="12407"/>
                    </a:cubicBezTo>
                    <a:cubicBezTo>
                      <a:pt x="15709" y="9963"/>
                      <a:pt x="15980" y="2991"/>
                      <a:pt x="16026" y="2674"/>
                    </a:cubicBezTo>
                    <a:cubicBezTo>
                      <a:pt x="16026" y="2674"/>
                      <a:pt x="16026" y="2629"/>
                      <a:pt x="16026" y="2584"/>
                    </a:cubicBezTo>
                    <a:lnTo>
                      <a:pt x="28565" y="4304"/>
                    </a:lnTo>
                    <a:cubicBezTo>
                      <a:pt x="28565" y="4304"/>
                      <a:pt x="28565" y="4349"/>
                      <a:pt x="28565" y="4349"/>
                    </a:cubicBezTo>
                    <a:cubicBezTo>
                      <a:pt x="28565" y="4395"/>
                      <a:pt x="29969" y="8921"/>
                      <a:pt x="29154" y="12633"/>
                    </a:cubicBezTo>
                    <a:cubicBezTo>
                      <a:pt x="29108" y="12815"/>
                      <a:pt x="29244" y="12950"/>
                      <a:pt x="29380" y="12996"/>
                    </a:cubicBezTo>
                    <a:lnTo>
                      <a:pt x="29471" y="12996"/>
                    </a:lnTo>
                    <a:cubicBezTo>
                      <a:pt x="29606" y="12996"/>
                      <a:pt x="29742" y="12905"/>
                      <a:pt x="29742" y="12769"/>
                    </a:cubicBezTo>
                    <a:cubicBezTo>
                      <a:pt x="30512" y="9284"/>
                      <a:pt x="29425" y="5255"/>
                      <a:pt x="29199" y="4349"/>
                    </a:cubicBezTo>
                    <a:lnTo>
                      <a:pt x="29199" y="4349"/>
                    </a:lnTo>
                    <a:lnTo>
                      <a:pt x="32504" y="4802"/>
                    </a:lnTo>
                    <a:lnTo>
                      <a:pt x="32549" y="4802"/>
                    </a:lnTo>
                    <a:cubicBezTo>
                      <a:pt x="32563" y="4803"/>
                      <a:pt x="32577" y="4804"/>
                      <a:pt x="32590" y="4804"/>
                    </a:cubicBezTo>
                    <a:cubicBezTo>
                      <a:pt x="32959" y="4804"/>
                      <a:pt x="32988" y="4213"/>
                      <a:pt x="32594" y="4213"/>
                    </a:cubicBezTo>
                    <a:lnTo>
                      <a:pt x="32549" y="4213"/>
                    </a:lnTo>
                    <a:lnTo>
                      <a:pt x="5569" y="592"/>
                    </a:lnTo>
                    <a:cubicBezTo>
                      <a:pt x="5523" y="547"/>
                      <a:pt x="5467" y="524"/>
                      <a:pt x="5410" y="524"/>
                    </a:cubicBezTo>
                    <a:cubicBezTo>
                      <a:pt x="5354" y="524"/>
                      <a:pt x="5297" y="547"/>
                      <a:pt x="5252" y="592"/>
                    </a:cubicBezTo>
                    <a:lnTo>
                      <a:pt x="996" y="3"/>
                    </a:lnTo>
                    <a:cubicBezTo>
                      <a:pt x="981" y="2"/>
                      <a:pt x="967" y="1"/>
                      <a:pt x="953" y="1"/>
                    </a:cubicBezTo>
                    <a:close/>
                  </a:path>
                </a:pathLst>
              </a:custGeom>
              <a:solidFill>
                <a:srgbClr val="16083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3839519" y="3450427"/>
                <a:ext cx="247477" cy="266346"/>
              </a:xfrm>
              <a:custGeom>
                <a:rect b="b" l="l" r="r" t="t"/>
                <a:pathLst>
                  <a:path extrusionOk="0" h="12097" w="11240">
                    <a:moveTo>
                      <a:pt x="0" y="12097"/>
                    </a:moveTo>
                    <a:cubicBezTo>
                      <a:pt x="842" y="10938"/>
                      <a:pt x="3176" y="7159"/>
                      <a:pt x="5049" y="5143"/>
                    </a:cubicBezTo>
                    <a:cubicBezTo>
                      <a:pt x="6922" y="3127"/>
                      <a:pt x="10208" y="857"/>
                      <a:pt x="11240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0" name="Google Shape;290;p13"/>
              <p:cNvSpPr/>
              <p:nvPr/>
            </p:nvSpPr>
            <p:spPr>
              <a:xfrm>
                <a:off x="-3820628" y="3519628"/>
                <a:ext cx="283101" cy="660613"/>
              </a:xfrm>
              <a:custGeom>
                <a:rect b="b" l="l" r="r" t="t"/>
                <a:pathLst>
                  <a:path extrusionOk="0" h="30004" w="12858">
                    <a:moveTo>
                      <a:pt x="12858" y="0"/>
                    </a:moveTo>
                    <a:cubicBezTo>
                      <a:pt x="12620" y="1080"/>
                      <a:pt x="12287" y="3778"/>
                      <a:pt x="11430" y="6477"/>
                    </a:cubicBezTo>
                    <a:cubicBezTo>
                      <a:pt x="10573" y="9176"/>
                      <a:pt x="9620" y="12272"/>
                      <a:pt x="7715" y="16193"/>
                    </a:cubicBezTo>
                    <a:cubicBezTo>
                      <a:pt x="5810" y="20114"/>
                      <a:pt x="1286" y="27702"/>
                      <a:pt x="0" y="30004"/>
                    </a:cubicBezTo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/>
          <p:nvPr>
            <p:ph type="title"/>
          </p:nvPr>
        </p:nvSpPr>
        <p:spPr>
          <a:xfrm>
            <a:off x="722400" y="22854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Git Repository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"/>
          <p:cNvSpPr txBox="1"/>
          <p:nvPr>
            <p:ph type="title"/>
          </p:nvPr>
        </p:nvSpPr>
        <p:spPr>
          <a:xfrm>
            <a:off x="722400" y="3164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App</a:t>
            </a:r>
            <a:endParaRPr b="1" sz="3600"/>
          </a:p>
        </p:txBody>
      </p:sp>
      <p:sp>
        <p:nvSpPr>
          <p:cNvPr id="412" name="Google Shape;412;p23"/>
          <p:cNvSpPr txBox="1"/>
          <p:nvPr/>
        </p:nvSpPr>
        <p:spPr>
          <a:xfrm>
            <a:off x="1238113" y="4371975"/>
            <a:ext cx="66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Paste final link here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13" name="Google Shape;4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475" y="1041550"/>
            <a:ext cx="4489092" cy="31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/>
          <p:nvPr>
            <p:ph type="title"/>
          </p:nvPr>
        </p:nvSpPr>
        <p:spPr>
          <a:xfrm>
            <a:off x="722388" y="2762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Calendar Function</a:t>
            </a:r>
            <a:endParaRPr b="1" sz="3600"/>
          </a:p>
        </p:txBody>
      </p:sp>
      <p:pic>
        <p:nvPicPr>
          <p:cNvPr id="419" name="Google Shape;4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63" y="952438"/>
            <a:ext cx="4364226" cy="3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722388" y="2762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History Game</a:t>
            </a:r>
            <a:endParaRPr b="1" sz="3600"/>
          </a:p>
        </p:txBody>
      </p:sp>
      <p:pic>
        <p:nvPicPr>
          <p:cNvPr id="425" name="Google Shape;4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238" y="941325"/>
            <a:ext cx="4561924" cy="34132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"/>
          <p:cNvSpPr txBox="1"/>
          <p:nvPr/>
        </p:nvSpPr>
        <p:spPr>
          <a:xfrm>
            <a:off x="856225" y="4354575"/>
            <a:ext cx="70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War on Earth Rome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722388" y="2762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Biology Game</a:t>
            </a:r>
            <a:endParaRPr b="1" sz="3600"/>
          </a:p>
        </p:txBody>
      </p:sp>
      <p:sp>
        <p:nvSpPr>
          <p:cNvPr id="432" name="Google Shape;432;p26"/>
          <p:cNvSpPr txBox="1"/>
          <p:nvPr/>
        </p:nvSpPr>
        <p:spPr>
          <a:xfrm>
            <a:off x="856225" y="4354575"/>
            <a:ext cx="70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Cell Games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433" name="Google Shape;4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63" y="1077275"/>
            <a:ext cx="4272871" cy="32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 txBox="1"/>
          <p:nvPr>
            <p:ph type="title"/>
          </p:nvPr>
        </p:nvSpPr>
        <p:spPr>
          <a:xfrm>
            <a:off x="722388" y="2762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Math Game</a:t>
            </a:r>
            <a:endParaRPr b="1" sz="3600"/>
          </a:p>
        </p:txBody>
      </p:sp>
      <p:sp>
        <p:nvSpPr>
          <p:cNvPr id="439" name="Google Shape;439;p27"/>
          <p:cNvSpPr txBox="1"/>
          <p:nvPr/>
        </p:nvSpPr>
        <p:spPr>
          <a:xfrm>
            <a:off x="856225" y="4354575"/>
            <a:ext cx="70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Arithmetic </a:t>
            </a: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Asteroids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375" y="1001350"/>
            <a:ext cx="4267767" cy="32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"/>
          <p:cNvSpPr txBox="1"/>
          <p:nvPr>
            <p:ph type="title"/>
          </p:nvPr>
        </p:nvSpPr>
        <p:spPr>
          <a:xfrm>
            <a:off x="722388" y="2762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English Game</a:t>
            </a:r>
            <a:endParaRPr b="1" sz="3600"/>
          </a:p>
        </p:txBody>
      </p:sp>
      <p:sp>
        <p:nvSpPr>
          <p:cNvPr id="446" name="Google Shape;446;p28"/>
          <p:cNvSpPr txBox="1"/>
          <p:nvPr/>
        </p:nvSpPr>
        <p:spPr>
          <a:xfrm>
            <a:off x="856225" y="4354575"/>
            <a:ext cx="70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Grammar Impact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447" name="Google Shape;4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00" y="971338"/>
            <a:ext cx="4221160" cy="32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AI-powered answer machine</a:t>
            </a:r>
            <a:endParaRPr b="1" sz="3600"/>
          </a:p>
        </p:txBody>
      </p:sp>
      <p:pic>
        <p:nvPicPr>
          <p:cNvPr id="453" name="Google Shape;453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863" y="1270975"/>
            <a:ext cx="4534275" cy="34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Our Future Plans</a:t>
            </a:r>
            <a:endParaRPr b="1" sz="3600"/>
          </a:p>
        </p:txBody>
      </p:sp>
      <p:sp>
        <p:nvSpPr>
          <p:cNvPr id="459" name="Google Shape;459;p30"/>
          <p:cNvSpPr txBox="1"/>
          <p:nvPr/>
        </p:nvSpPr>
        <p:spPr>
          <a:xfrm>
            <a:off x="1412225" y="1666275"/>
            <a:ext cx="63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idact Gothic"/>
              <a:buChar char="-"/>
            </a:pPr>
            <a:r>
              <a:rPr lang="en" sz="20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Integration of Actual AI into such EduGames</a:t>
            </a:r>
            <a:endParaRPr sz="20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idact Gothic"/>
              <a:buChar char="-"/>
            </a:pPr>
            <a:r>
              <a:rPr lang="en" sz="20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Create an Open Source Edugame platform</a:t>
            </a:r>
            <a:endParaRPr sz="20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 You</a:t>
            </a:r>
            <a:endParaRPr b="1" sz="3600"/>
          </a:p>
        </p:txBody>
      </p:sp>
      <p:sp>
        <p:nvSpPr>
          <p:cNvPr id="465" name="Google Shape;465;p31"/>
          <p:cNvSpPr txBox="1"/>
          <p:nvPr/>
        </p:nvSpPr>
        <p:spPr>
          <a:xfrm>
            <a:off x="1137575" y="2228850"/>
            <a:ext cx="686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QUESTIONS?</a:t>
            </a:r>
            <a:endParaRPr b="1" sz="4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/>
          <p:nvPr>
            <p:ph type="title"/>
          </p:nvPr>
        </p:nvSpPr>
        <p:spPr>
          <a:xfrm>
            <a:off x="722400" y="386775"/>
            <a:ext cx="769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Education</a:t>
            </a:r>
            <a:endParaRPr sz="3000"/>
          </a:p>
        </p:txBody>
      </p:sp>
      <p:sp>
        <p:nvSpPr>
          <p:cNvPr id="296" name="Google Shape;296;p14"/>
          <p:cNvSpPr txBox="1"/>
          <p:nvPr/>
        </p:nvSpPr>
        <p:spPr>
          <a:xfrm>
            <a:off x="722400" y="1103375"/>
            <a:ext cx="76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Singapore, Education is one of the most important industry.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Smart Nation, Singapore has succeeded in implementing Online Tools to help with studying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" name="Google Shape;297;p14"/>
          <p:cNvSpPr txBox="1"/>
          <p:nvPr/>
        </p:nvSpPr>
        <p:spPr>
          <a:xfrm flipH="1">
            <a:off x="1261288" y="1718975"/>
            <a:ext cx="6157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Examples are : McOnline and Student Learning Space (SLS)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2435203" y="2252550"/>
            <a:ext cx="3809400" cy="245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99" name="Google Shape;2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913" y="2369863"/>
            <a:ext cx="3305985" cy="22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722400" y="493500"/>
            <a:ext cx="769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Issues</a:t>
            </a:r>
            <a:endParaRPr sz="3000"/>
          </a:p>
        </p:txBody>
      </p:sp>
      <p:sp>
        <p:nvSpPr>
          <p:cNvPr id="305" name="Google Shape;305;p15"/>
          <p:cNvSpPr txBox="1"/>
          <p:nvPr/>
        </p:nvSpPr>
        <p:spPr>
          <a:xfrm>
            <a:off x="722400" y="1455550"/>
            <a:ext cx="754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-"/>
            </a:pP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McOnline fails with testing students by exam standards, while SLS struggles with </a:t>
            </a: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teaching</a:t>
            </a: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students the required topics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-"/>
            </a:pP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Both websites also do not teach students time management, a skill that will be imperative in the future for them 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6" name="Google Shape;306;p15"/>
          <p:cNvSpPr txBox="1"/>
          <p:nvPr/>
        </p:nvSpPr>
        <p:spPr>
          <a:xfrm>
            <a:off x="722400" y="2447975"/>
            <a:ext cx="61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What about the teachers?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722400" y="2909675"/>
            <a:ext cx="754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Why is it only students who benefits from the Smart Nation Act? Not only marking, teachers also have to console students, deal with parents, and manage school projects.</a:t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8" name="Google Shape;308;p15"/>
          <p:cNvSpPr txBox="1"/>
          <p:nvPr/>
        </p:nvSpPr>
        <p:spPr>
          <a:xfrm>
            <a:off x="313200" y="2217125"/>
            <a:ext cx="85176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How can we solve them</a:t>
            </a:r>
            <a:r>
              <a:rPr lang="en" sz="4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?</a:t>
            </a:r>
            <a:endParaRPr sz="4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2215050" y="3896500"/>
            <a:ext cx="4564500" cy="818400"/>
          </a:xfrm>
          <a:prstGeom prst="roundRect">
            <a:avLst>
              <a:gd fmla="val 38019" name="adj"/>
            </a:avLst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HENCE THE QUESTION</a:t>
            </a:r>
            <a:endParaRPr b="1" sz="24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/>
          <p:nvPr/>
        </p:nvSpPr>
        <p:spPr>
          <a:xfrm>
            <a:off x="1425226" y="2294797"/>
            <a:ext cx="1851000" cy="480600"/>
          </a:xfrm>
          <a:prstGeom prst="roundRect">
            <a:avLst>
              <a:gd fmla="val 27926" name="adj"/>
            </a:avLst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Make learning engaging</a:t>
            </a:r>
            <a:endParaRPr b="1" sz="13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1425226" y="3038217"/>
            <a:ext cx="1851000" cy="480600"/>
          </a:xfrm>
          <a:prstGeom prst="roundRect">
            <a:avLst>
              <a:gd fmla="val 25534" name="adj"/>
            </a:avLst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Allow students to test themselves</a:t>
            </a:r>
            <a:endParaRPr b="1" sz="13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3680430" y="2962016"/>
            <a:ext cx="1851000" cy="633000"/>
          </a:xfrm>
          <a:prstGeom prst="roundRect">
            <a:avLst>
              <a:gd fmla="val 19428" name="adj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EduBuddy</a:t>
            </a:r>
            <a:endParaRPr b="1" sz="16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5935634" y="3038216"/>
            <a:ext cx="1851000" cy="480600"/>
          </a:xfrm>
          <a:prstGeom prst="roundRect">
            <a:avLst>
              <a:gd fmla="val 25657" name="adj"/>
            </a:avLst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Assist in marking papers</a:t>
            </a:r>
            <a:endParaRPr b="1" sz="13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318" name="Google Shape;318;p16"/>
          <p:cNvCxnSpPr>
            <a:stCxn id="314" idx="3"/>
            <a:endCxn id="316" idx="0"/>
          </p:cNvCxnSpPr>
          <p:nvPr/>
        </p:nvCxnSpPr>
        <p:spPr>
          <a:xfrm>
            <a:off x="3276226" y="2535097"/>
            <a:ext cx="1329600" cy="426900"/>
          </a:xfrm>
          <a:prstGeom prst="bentConnector2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16"/>
          <p:cNvSpPr/>
          <p:nvPr/>
        </p:nvSpPr>
        <p:spPr>
          <a:xfrm>
            <a:off x="1425226" y="3781636"/>
            <a:ext cx="1851000" cy="480600"/>
          </a:xfrm>
          <a:prstGeom prst="roundRect">
            <a:avLst>
              <a:gd fmla="val 25534" name="adj"/>
            </a:avLst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Create reminders for students</a:t>
            </a:r>
            <a:endParaRPr b="1" sz="13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320" name="Google Shape;320;p16"/>
          <p:cNvCxnSpPr>
            <a:stCxn id="316" idx="3"/>
          </p:cNvCxnSpPr>
          <p:nvPr/>
        </p:nvCxnSpPr>
        <p:spPr>
          <a:xfrm>
            <a:off x="5531430" y="3278516"/>
            <a:ext cx="4041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6"/>
          <p:cNvCxnSpPr>
            <a:stCxn id="316" idx="1"/>
            <a:endCxn id="315" idx="3"/>
          </p:cNvCxnSpPr>
          <p:nvPr/>
        </p:nvCxnSpPr>
        <p:spPr>
          <a:xfrm flipH="1">
            <a:off x="3276330" y="3278516"/>
            <a:ext cx="404100" cy="6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6"/>
          <p:cNvCxnSpPr>
            <a:stCxn id="316" idx="2"/>
            <a:endCxn id="319" idx="3"/>
          </p:cNvCxnSpPr>
          <p:nvPr/>
        </p:nvCxnSpPr>
        <p:spPr>
          <a:xfrm rot="5400000">
            <a:off x="3727680" y="3143666"/>
            <a:ext cx="426900" cy="1329600"/>
          </a:xfrm>
          <a:prstGeom prst="bentConnector2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16"/>
          <p:cNvSpPr txBox="1"/>
          <p:nvPr/>
        </p:nvSpPr>
        <p:spPr>
          <a:xfrm>
            <a:off x="1357375" y="1522025"/>
            <a:ext cx="19866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STUDENTS</a:t>
            </a:r>
            <a:endParaRPr b="1" sz="22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5799932" y="1522025"/>
            <a:ext cx="19866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TEACHERS</a:t>
            </a:r>
            <a:endParaRPr b="1" sz="22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1384375" y="571775"/>
            <a:ext cx="64923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OUR SOLUTION</a:t>
            </a:r>
            <a:endParaRPr b="1" sz="30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/>
          <p:nvPr>
            <p:ph type="title"/>
          </p:nvPr>
        </p:nvSpPr>
        <p:spPr>
          <a:xfrm>
            <a:off x="722375" y="5246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Engaging lessons +  Exam standard test</a:t>
            </a:r>
            <a:endParaRPr/>
          </a:p>
        </p:txBody>
      </p:sp>
      <p:grpSp>
        <p:nvGrpSpPr>
          <p:cNvPr id="331" name="Google Shape;331;p17"/>
          <p:cNvGrpSpPr/>
          <p:nvPr/>
        </p:nvGrpSpPr>
        <p:grpSpPr>
          <a:xfrm>
            <a:off x="719925" y="1616150"/>
            <a:ext cx="2079600" cy="2758255"/>
            <a:chOff x="719925" y="1616150"/>
            <a:chExt cx="2079600" cy="2758255"/>
          </a:xfrm>
        </p:grpSpPr>
        <p:grpSp>
          <p:nvGrpSpPr>
            <p:cNvPr id="332" name="Google Shape;332;p17"/>
            <p:cNvGrpSpPr/>
            <p:nvPr/>
          </p:nvGrpSpPr>
          <p:grpSpPr>
            <a:xfrm>
              <a:off x="719925" y="3368825"/>
              <a:ext cx="2079600" cy="1005580"/>
              <a:chOff x="719925" y="3368825"/>
              <a:chExt cx="2079600" cy="1005580"/>
            </a:xfrm>
          </p:grpSpPr>
          <p:sp>
            <p:nvSpPr>
              <p:cNvPr id="333" name="Google Shape;333;p17"/>
              <p:cNvSpPr txBox="1"/>
              <p:nvPr/>
            </p:nvSpPr>
            <p:spPr>
              <a:xfrm>
                <a:off x="719925" y="3736605"/>
                <a:ext cx="20796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5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Excels in teaching through games</a:t>
                </a:r>
                <a:endParaRPr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334" name="Google Shape;334;p17"/>
              <p:cNvSpPr txBox="1"/>
              <p:nvPr/>
            </p:nvSpPr>
            <p:spPr>
              <a:xfrm>
                <a:off x="719925" y="3368825"/>
                <a:ext cx="20796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accent5"/>
                    </a:solidFill>
                    <a:latin typeface="Aldrich"/>
                    <a:ea typeface="Aldrich"/>
                    <a:cs typeface="Aldrich"/>
                    <a:sym typeface="Aldrich"/>
                  </a:rPr>
                  <a:t>McOnline</a:t>
                </a:r>
                <a:endParaRPr b="1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endParaRPr>
              </a:p>
            </p:txBody>
          </p:sp>
        </p:grpSp>
        <p:sp>
          <p:nvSpPr>
            <p:cNvPr id="335" name="Google Shape;335;p17"/>
            <p:cNvSpPr/>
            <p:nvPr/>
          </p:nvSpPr>
          <p:spPr>
            <a:xfrm>
              <a:off x="1305375" y="1616150"/>
              <a:ext cx="908700" cy="6378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>
                  <a:solidFill>
                    <a:schemeClr val="accent3"/>
                  </a:solidFill>
                  <a:latin typeface="Aldrich"/>
                  <a:ea typeface="Aldrich"/>
                  <a:cs typeface="Aldrich"/>
                  <a:sym typeface="Aldrich"/>
                </a:rPr>
                <a:t>01</a:t>
              </a:r>
              <a:endParaRPr sz="350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grpSp>
        <p:nvGrpSpPr>
          <p:cNvPr id="336" name="Google Shape;336;p17"/>
          <p:cNvGrpSpPr/>
          <p:nvPr/>
        </p:nvGrpSpPr>
        <p:grpSpPr>
          <a:xfrm>
            <a:off x="3535713" y="1408938"/>
            <a:ext cx="2079613" cy="2805125"/>
            <a:chOff x="3532175" y="1408950"/>
            <a:chExt cx="2079613" cy="2805125"/>
          </a:xfrm>
        </p:grpSpPr>
        <p:grpSp>
          <p:nvGrpSpPr>
            <p:cNvPr id="337" name="Google Shape;337;p17"/>
            <p:cNvGrpSpPr/>
            <p:nvPr/>
          </p:nvGrpSpPr>
          <p:grpSpPr>
            <a:xfrm>
              <a:off x="3532175" y="1408950"/>
              <a:ext cx="2079613" cy="1124611"/>
              <a:chOff x="3532175" y="1408950"/>
              <a:chExt cx="2079613" cy="1124611"/>
            </a:xfrm>
          </p:grpSpPr>
          <p:sp>
            <p:nvSpPr>
              <p:cNvPr id="338" name="Google Shape;338;p17"/>
              <p:cNvSpPr txBox="1"/>
              <p:nvPr/>
            </p:nvSpPr>
            <p:spPr>
              <a:xfrm>
                <a:off x="3532188" y="1776362"/>
                <a:ext cx="2079600" cy="7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accent5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Combination of games and quizzes that can </a:t>
                </a:r>
                <a:r>
                  <a:rPr lang="en" sz="1200">
                    <a:solidFill>
                      <a:schemeClr val="accent5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gauge</a:t>
                </a:r>
                <a:r>
                  <a:rPr lang="en" sz="1200">
                    <a:solidFill>
                      <a:schemeClr val="accent5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 student progress</a:t>
                </a:r>
                <a:endParaRPr sz="1200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339" name="Google Shape;339;p17"/>
              <p:cNvSpPr txBox="1"/>
              <p:nvPr/>
            </p:nvSpPr>
            <p:spPr>
              <a:xfrm>
                <a:off x="3532175" y="1408950"/>
                <a:ext cx="20796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accent5"/>
                    </a:solidFill>
                    <a:latin typeface="Aldrich"/>
                    <a:ea typeface="Aldrich"/>
                    <a:cs typeface="Aldrich"/>
                    <a:sym typeface="Aldrich"/>
                  </a:rPr>
                  <a:t>EduBuddy</a:t>
                </a:r>
                <a:endParaRPr b="1" sz="15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endParaRPr>
              </a:p>
            </p:txBody>
          </p:sp>
        </p:grpSp>
        <p:sp>
          <p:nvSpPr>
            <p:cNvPr id="340" name="Google Shape;340;p17"/>
            <p:cNvSpPr/>
            <p:nvPr/>
          </p:nvSpPr>
          <p:spPr>
            <a:xfrm>
              <a:off x="4117625" y="3576275"/>
              <a:ext cx="908700" cy="6378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>
                  <a:solidFill>
                    <a:schemeClr val="accent3"/>
                  </a:solidFill>
                  <a:latin typeface="Aldrich"/>
                  <a:ea typeface="Aldrich"/>
                  <a:cs typeface="Aldrich"/>
                  <a:sym typeface="Aldrich"/>
                </a:rPr>
                <a:t>03</a:t>
              </a:r>
              <a:endParaRPr sz="350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grpSp>
        <p:nvGrpSpPr>
          <p:cNvPr id="341" name="Google Shape;341;p17"/>
          <p:cNvGrpSpPr/>
          <p:nvPr/>
        </p:nvGrpSpPr>
        <p:grpSpPr>
          <a:xfrm>
            <a:off x="6351498" y="1616150"/>
            <a:ext cx="2079601" cy="2758175"/>
            <a:chOff x="6351498" y="1616150"/>
            <a:chExt cx="2079601" cy="2758175"/>
          </a:xfrm>
        </p:grpSpPr>
        <p:grpSp>
          <p:nvGrpSpPr>
            <p:cNvPr id="342" name="Google Shape;342;p17"/>
            <p:cNvGrpSpPr/>
            <p:nvPr/>
          </p:nvGrpSpPr>
          <p:grpSpPr>
            <a:xfrm>
              <a:off x="6351498" y="3368919"/>
              <a:ext cx="2079601" cy="1005406"/>
              <a:chOff x="6351498" y="3368919"/>
              <a:chExt cx="2079601" cy="1005406"/>
            </a:xfrm>
          </p:grpSpPr>
          <p:sp>
            <p:nvSpPr>
              <p:cNvPr id="343" name="Google Shape;343;p17"/>
              <p:cNvSpPr txBox="1"/>
              <p:nvPr/>
            </p:nvSpPr>
            <p:spPr>
              <a:xfrm>
                <a:off x="6351498" y="3736525"/>
                <a:ext cx="20796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5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Great way for teachers to see the students understanding</a:t>
                </a:r>
                <a:endParaRPr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344" name="Google Shape;344;p17"/>
              <p:cNvSpPr txBox="1"/>
              <p:nvPr/>
            </p:nvSpPr>
            <p:spPr>
              <a:xfrm>
                <a:off x="6351500" y="3368919"/>
                <a:ext cx="20796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accent5"/>
                    </a:solidFill>
                    <a:latin typeface="Aldrich"/>
                    <a:ea typeface="Aldrich"/>
                    <a:cs typeface="Aldrich"/>
                    <a:sym typeface="Aldrich"/>
                  </a:rPr>
                  <a:t>SLS</a:t>
                </a:r>
                <a:endParaRPr b="1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endParaRPr>
              </a:p>
            </p:txBody>
          </p:sp>
        </p:grpSp>
        <p:sp>
          <p:nvSpPr>
            <p:cNvPr id="345" name="Google Shape;345;p17"/>
            <p:cNvSpPr/>
            <p:nvPr/>
          </p:nvSpPr>
          <p:spPr>
            <a:xfrm>
              <a:off x="6936950" y="1616150"/>
              <a:ext cx="908700" cy="6378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>
                  <a:solidFill>
                    <a:schemeClr val="accent3"/>
                  </a:solidFill>
                  <a:latin typeface="Aldrich"/>
                  <a:ea typeface="Aldrich"/>
                  <a:cs typeface="Aldrich"/>
                  <a:sym typeface="Aldrich"/>
                </a:rPr>
                <a:t>02</a:t>
              </a:r>
              <a:endParaRPr sz="350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cxnSp>
        <p:nvCxnSpPr>
          <p:cNvPr id="346" name="Google Shape;346;p17"/>
          <p:cNvCxnSpPr>
            <a:stCxn id="335" idx="3"/>
            <a:endCxn id="340" idx="1"/>
          </p:cNvCxnSpPr>
          <p:nvPr/>
        </p:nvCxnSpPr>
        <p:spPr>
          <a:xfrm>
            <a:off x="2214075" y="1935050"/>
            <a:ext cx="1907100" cy="196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17"/>
          <p:cNvCxnSpPr>
            <a:stCxn id="340" idx="3"/>
            <a:endCxn id="345" idx="1"/>
          </p:cNvCxnSpPr>
          <p:nvPr/>
        </p:nvCxnSpPr>
        <p:spPr>
          <a:xfrm flipH="1" rot="10800000">
            <a:off x="5029863" y="1934963"/>
            <a:ext cx="1907100" cy="196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17"/>
          <p:cNvCxnSpPr>
            <a:stCxn id="335" idx="2"/>
            <a:endCxn id="334" idx="0"/>
          </p:cNvCxnSpPr>
          <p:nvPr/>
        </p:nvCxnSpPr>
        <p:spPr>
          <a:xfrm flipH="1" rot="-5400000">
            <a:off x="1202625" y="2811050"/>
            <a:ext cx="1114800" cy="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9" name="Google Shape;349;p17"/>
          <p:cNvCxnSpPr>
            <a:endCxn id="338" idx="2"/>
          </p:cNvCxnSpPr>
          <p:nvPr/>
        </p:nvCxnSpPr>
        <p:spPr>
          <a:xfrm rot="-5400000">
            <a:off x="3994125" y="3114349"/>
            <a:ext cx="11622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0" name="Google Shape;350;p17"/>
          <p:cNvCxnSpPr>
            <a:stCxn id="345" idx="2"/>
            <a:endCxn id="344" idx="0"/>
          </p:cNvCxnSpPr>
          <p:nvPr/>
        </p:nvCxnSpPr>
        <p:spPr>
          <a:xfrm flipH="1" rot="-5400000">
            <a:off x="6834050" y="2811200"/>
            <a:ext cx="11151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title"/>
          </p:nvPr>
        </p:nvSpPr>
        <p:spPr>
          <a:xfrm>
            <a:off x="722400" y="530750"/>
            <a:ext cx="76992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</a:t>
            </a:r>
            <a:r>
              <a:rPr lang="en"/>
              <a:t>Calendars</a:t>
            </a:r>
            <a:endParaRPr/>
          </a:p>
        </p:txBody>
      </p:sp>
      <p:pic>
        <p:nvPicPr>
          <p:cNvPr id="356" name="Google Shape;3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0" y="1851425"/>
            <a:ext cx="3987901" cy="199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8"/>
          <p:cNvSpPr txBox="1"/>
          <p:nvPr/>
        </p:nvSpPr>
        <p:spPr>
          <a:xfrm>
            <a:off x="882350" y="1507250"/>
            <a:ext cx="36288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will </a:t>
            </a: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expand</a:t>
            </a: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the </a:t>
            </a: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calendar</a:t>
            </a: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functions in our app</a:t>
            </a: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idact Gothic"/>
              <a:buChar char="●"/>
            </a:pP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Automate school and public holidays</a:t>
            </a:r>
            <a:b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idact Gothic"/>
              <a:buChar char="●"/>
            </a:pPr>
            <a:r>
              <a:rPr lang="en" sz="15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Allow students to highlight important dates such as exam periods</a:t>
            </a: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AI help?</a:t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1277238" y="1869338"/>
            <a:ext cx="1171500" cy="1171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>
            <a:off x="1277250" y="1869338"/>
            <a:ext cx="1171500" cy="1171500"/>
          </a:xfrm>
          <a:prstGeom prst="pie">
            <a:avLst>
              <a:gd fmla="val 16261269" name="adj1"/>
              <a:gd fmla="val 11620411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3986238" y="1869338"/>
            <a:ext cx="1171500" cy="1171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/>
          <p:nvPr/>
        </p:nvSpPr>
        <p:spPr>
          <a:xfrm>
            <a:off x="3986250" y="1869338"/>
            <a:ext cx="1171500" cy="1171500"/>
          </a:xfrm>
          <a:prstGeom prst="pie">
            <a:avLst>
              <a:gd fmla="val 16261269" name="adj1"/>
              <a:gd fmla="val 4444245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>
            <a:off x="6695238" y="1869338"/>
            <a:ext cx="1171500" cy="1171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/>
          <p:nvPr/>
        </p:nvSpPr>
        <p:spPr>
          <a:xfrm>
            <a:off x="6695250" y="1869338"/>
            <a:ext cx="1171500" cy="1171500"/>
          </a:xfrm>
          <a:prstGeom prst="pie">
            <a:avLst>
              <a:gd fmla="val 16261269" name="adj1"/>
              <a:gd fmla="val 20647568" name="adj2"/>
            </a:avLst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/>
          <p:nvPr/>
        </p:nvSpPr>
        <p:spPr>
          <a:xfrm>
            <a:off x="1576613" y="2168750"/>
            <a:ext cx="572700" cy="5727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/>
          <p:nvPr/>
        </p:nvSpPr>
        <p:spPr>
          <a:xfrm>
            <a:off x="4285638" y="2168761"/>
            <a:ext cx="572700" cy="5727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>
            <a:off x="6994663" y="2168762"/>
            <a:ext cx="572700" cy="5727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19"/>
          <p:cNvGrpSpPr/>
          <p:nvPr/>
        </p:nvGrpSpPr>
        <p:grpSpPr>
          <a:xfrm>
            <a:off x="720000" y="1276100"/>
            <a:ext cx="2286000" cy="3185263"/>
            <a:chOff x="720000" y="1276100"/>
            <a:chExt cx="2286000" cy="3185263"/>
          </a:xfrm>
        </p:grpSpPr>
        <p:sp>
          <p:nvSpPr>
            <p:cNvPr id="373" name="Google Shape;373;p19"/>
            <p:cNvSpPr txBox="1"/>
            <p:nvPr/>
          </p:nvSpPr>
          <p:spPr>
            <a:xfrm>
              <a:off x="720000" y="3638463"/>
              <a:ext cx="22860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AI’s do not have feelings</a:t>
              </a:r>
              <a:endPara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Cannot relate if </a:t>
              </a: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students</a:t>
              </a: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struggles </a:t>
              </a:r>
              <a:endPara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20000" y="12761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Teaching students</a:t>
              </a:r>
              <a:endParaRPr b="1" sz="16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720000" y="32135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50%</a:t>
              </a:r>
              <a:endPara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grpSp>
        <p:nvGrpSpPr>
          <p:cNvPr id="376" name="Google Shape;376;p19"/>
          <p:cNvGrpSpPr/>
          <p:nvPr/>
        </p:nvGrpSpPr>
        <p:grpSpPr>
          <a:xfrm>
            <a:off x="3416400" y="1276100"/>
            <a:ext cx="2298600" cy="3185263"/>
            <a:chOff x="3416400" y="1276100"/>
            <a:chExt cx="2298600" cy="3185263"/>
          </a:xfrm>
        </p:grpSpPr>
        <p:sp>
          <p:nvSpPr>
            <p:cNvPr id="377" name="Google Shape;377;p19"/>
            <p:cNvSpPr txBox="1"/>
            <p:nvPr/>
          </p:nvSpPr>
          <p:spPr>
            <a:xfrm>
              <a:off x="3416400" y="3638463"/>
              <a:ext cx="22860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Possible because answers are ‘fix’</a:t>
              </a:r>
              <a:endPara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3429000" y="12761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Marking Papers</a:t>
              </a:r>
              <a:endPara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3429000" y="32135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30%</a:t>
              </a:r>
              <a:endPara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grpSp>
        <p:nvGrpSpPr>
          <p:cNvPr id="380" name="Google Shape;380;p19"/>
          <p:cNvGrpSpPr/>
          <p:nvPr/>
        </p:nvGrpSpPr>
        <p:grpSpPr>
          <a:xfrm>
            <a:off x="6138000" y="1276100"/>
            <a:ext cx="2286000" cy="3185238"/>
            <a:chOff x="6138000" y="1276100"/>
            <a:chExt cx="2286000" cy="3185238"/>
          </a:xfrm>
        </p:grpSpPr>
        <p:sp>
          <p:nvSpPr>
            <p:cNvPr id="381" name="Google Shape;381;p19"/>
            <p:cNvSpPr txBox="1"/>
            <p:nvPr/>
          </p:nvSpPr>
          <p:spPr>
            <a:xfrm>
              <a:off x="6138000" y="3638438"/>
              <a:ext cx="22860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The remaining work is too diverse for AI to help</a:t>
              </a:r>
              <a:endPara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6138000" y="12761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Others</a:t>
              </a:r>
              <a:endPara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138000" y="32135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20%</a:t>
              </a:r>
              <a:endPara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AI help?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>
            <a:off x="1473738" y="1855225"/>
            <a:ext cx="1171500" cy="1171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>
            <a:off x="1473750" y="1855225"/>
            <a:ext cx="1171500" cy="1171500"/>
          </a:xfrm>
          <a:prstGeom prst="pie">
            <a:avLst>
              <a:gd fmla="val 16261269" name="adj1"/>
              <a:gd fmla="val 4444245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1773138" y="2154648"/>
            <a:ext cx="572700" cy="5727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0"/>
          <p:cNvGrpSpPr/>
          <p:nvPr/>
        </p:nvGrpSpPr>
        <p:grpSpPr>
          <a:xfrm>
            <a:off x="903900" y="1261988"/>
            <a:ext cx="2298600" cy="3185263"/>
            <a:chOff x="3416400" y="1276100"/>
            <a:chExt cx="2298600" cy="3185263"/>
          </a:xfrm>
        </p:grpSpPr>
        <p:sp>
          <p:nvSpPr>
            <p:cNvPr id="393" name="Google Shape;393;p20"/>
            <p:cNvSpPr txBox="1"/>
            <p:nvPr/>
          </p:nvSpPr>
          <p:spPr>
            <a:xfrm>
              <a:off x="3416400" y="3638463"/>
              <a:ext cx="22860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Possible because answers are ‘fix’</a:t>
              </a:r>
              <a:endPara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3429000" y="12761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Marking Papers</a:t>
              </a:r>
              <a:endPara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3429000" y="3213500"/>
              <a:ext cx="2286000" cy="420600"/>
            </a:xfrm>
            <a:prstGeom prst="roundRect">
              <a:avLst>
                <a:gd fmla="val 27538" name="adj"/>
              </a:avLst>
            </a:pr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Aldrich"/>
                  <a:ea typeface="Aldrich"/>
                  <a:cs typeface="Aldrich"/>
                  <a:sym typeface="Aldrich"/>
                </a:rPr>
                <a:t>30%</a:t>
              </a:r>
              <a:endPara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sp>
        <p:nvSpPr>
          <p:cNvPr id="396" name="Google Shape;396;p20"/>
          <p:cNvSpPr txBox="1"/>
          <p:nvPr/>
        </p:nvSpPr>
        <p:spPr>
          <a:xfrm>
            <a:off x="3677525" y="1261925"/>
            <a:ext cx="44961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By giving the AI the answer key, AI can look at student’s answer and see if it is similar to the teacher’s answer</a:t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Can also make the AI look out for specific word should the answer require so</a:t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"/>
          <p:cNvSpPr txBox="1"/>
          <p:nvPr>
            <p:ph type="title"/>
          </p:nvPr>
        </p:nvSpPr>
        <p:spPr>
          <a:xfrm>
            <a:off x="722400" y="22854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The Finalise Product</a:t>
            </a:r>
            <a:endParaRPr b="1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rtual Slides for Education Da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